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9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63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792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599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67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64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6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070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78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67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11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C30EA-FC33-4E61-AB31-5E203F12FD02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C0B27-6584-41D1-9C69-39E5D7DA5F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669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568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0743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67489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02474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64447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541508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570853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Ayazhan</dc:creator>
  <cp:lastModifiedBy>Ayazhan</cp:lastModifiedBy>
  <cp:revision>1</cp:revision>
  <dcterms:created xsi:type="dcterms:W3CDTF">2020-11-14T09:24:47Z</dcterms:created>
  <dcterms:modified xsi:type="dcterms:W3CDTF">2020-11-14T09:26:44Z</dcterms:modified>
</cp:coreProperties>
</file>