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</p:sldIdLst>
  <p:sldSz cx="6480175" cy="360045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356" y="-438"/>
      </p:cViewPr>
      <p:guideLst>
        <p:guide orient="horz" pos="1134"/>
        <p:guide pos="20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86014" y="1118474"/>
            <a:ext cx="5508149" cy="7717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2027" y="2040255"/>
            <a:ext cx="4536123" cy="9201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FDC7C-AF98-4B47-8C30-31001BDC8E39}" type="datetimeFigureOut">
              <a:rPr lang="ru-RU" smtClean="0"/>
              <a:t>14.12.2021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6B1-5F7C-4000-B349-B75D5C09C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4271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FDC7C-AF98-4B47-8C30-31001BDC8E39}" type="datetimeFigureOut">
              <a:rPr lang="ru-RU" smtClean="0"/>
              <a:t>14.12.2021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6B1-5F7C-4000-B349-B75D5C09C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3210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1891" y="2313626"/>
            <a:ext cx="5508149" cy="71508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11891" y="1526027"/>
            <a:ext cx="5508149" cy="78759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FDC7C-AF98-4B47-8C30-31001BDC8E39}" type="datetimeFigureOut">
              <a:rPr lang="ru-RU" smtClean="0"/>
              <a:t>14.12.2021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6B1-5F7C-4000-B349-B75D5C09C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0746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4008" y="630078"/>
            <a:ext cx="2862078" cy="178189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294089" y="630078"/>
            <a:ext cx="2862078" cy="178189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FDC7C-AF98-4B47-8C30-31001BDC8E39}" type="datetimeFigureOut">
              <a:rPr lang="ru-RU" smtClean="0"/>
              <a:t>14.12.2021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6B1-5F7C-4000-B349-B75D5C09C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6975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4009" y="144186"/>
            <a:ext cx="5832158" cy="60007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4010" y="805934"/>
            <a:ext cx="2863202" cy="3358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24010" y="1141813"/>
            <a:ext cx="2863202" cy="20744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291844" y="805934"/>
            <a:ext cx="2864327" cy="3358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291844" y="1141813"/>
            <a:ext cx="2864327" cy="20744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FDC7C-AF98-4B47-8C30-31001BDC8E39}" type="datetimeFigureOut">
              <a:rPr lang="ru-RU" smtClean="0"/>
              <a:t>14.12.2021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6B1-5F7C-4000-B349-B75D5C09C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161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FDC7C-AF98-4B47-8C30-31001BDC8E39}" type="datetimeFigureOut">
              <a:rPr lang="ru-RU" smtClean="0"/>
              <a:t>14.12.2021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6B1-5F7C-4000-B349-B75D5C09C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685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FDC7C-AF98-4B47-8C30-31001BDC8E39}" type="datetimeFigureOut">
              <a:rPr lang="ru-RU" smtClean="0"/>
              <a:t>14.12.2021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6B1-5F7C-4000-B349-B75D5C09C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158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4012" y="143351"/>
            <a:ext cx="2131933" cy="6100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33569" y="143355"/>
            <a:ext cx="3622598" cy="307288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4012" y="753428"/>
            <a:ext cx="2131933" cy="246280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FDC7C-AF98-4B47-8C30-31001BDC8E39}" type="datetimeFigureOut">
              <a:rPr lang="ru-RU" smtClean="0"/>
              <a:t>14.12.2021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6B1-5F7C-4000-B349-B75D5C09C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8988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0162" y="2520315"/>
            <a:ext cx="3888105" cy="297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270162" y="321710"/>
            <a:ext cx="3888105" cy="216027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70162" y="2817853"/>
            <a:ext cx="3888105" cy="42255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FDC7C-AF98-4B47-8C30-31001BDC8E39}" type="datetimeFigureOut">
              <a:rPr lang="ru-RU" smtClean="0"/>
              <a:t>14.12.2021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6B1-5F7C-4000-B349-B75D5C09C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790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FDC7C-AF98-4B47-8C30-31001BDC8E39}" type="datetimeFigureOut">
              <a:rPr lang="ru-RU" smtClean="0"/>
              <a:t>14.12.2021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6B1-5F7C-4000-B349-B75D5C09C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70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698127" y="108347"/>
            <a:ext cx="1458040" cy="23036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24008" y="108347"/>
            <a:ext cx="4266116" cy="23036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FDC7C-AF98-4B47-8C30-31001BDC8E39}" type="datetimeFigureOut">
              <a:rPr lang="ru-RU" smtClean="0"/>
              <a:t>14.12.2021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D6B1-5F7C-4000-B349-B75D5C09C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1740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4009" y="144186"/>
            <a:ext cx="5832158" cy="600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4009" y="840106"/>
            <a:ext cx="5832158" cy="2376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24009" y="3337087"/>
            <a:ext cx="1512040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FDC7C-AF98-4B47-8C30-31001BDC8E39}" type="datetimeFigureOut">
              <a:rPr lang="ru-RU" smtClean="0"/>
              <a:t>14.12.2021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214060" y="3337087"/>
            <a:ext cx="2052056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644126" y="3337087"/>
            <a:ext cx="1512040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FD6B1-5F7C-4000-B349-B75D5C09C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171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C:\Users\user\AppData\Local\Temp\Rar$DRa0.615\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480175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654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C:\Users\user\AppData\Local\Temp\Rar$DRa0.980\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" y="0"/>
            <a:ext cx="640080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142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C:\Users\user\AppData\Local\Temp\Rar$DRa0.184\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" y="0"/>
            <a:ext cx="640080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142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C:\Users\user\AppData\Local\Temp\Rar$DRa0.147\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" y="0"/>
            <a:ext cx="640080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142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C:\Users\user\AppData\Local\Temp\Rar$DRa0.081\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" y="0"/>
            <a:ext cx="640080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142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C:\Users\user\AppData\Local\Temp\Rar$DRa0.694\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" y="0"/>
            <a:ext cx="640080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142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C:\Users\user\AppData\Local\Temp\Rar$DRa0.538\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" y="0"/>
            <a:ext cx="640080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142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C:\Users\user\AppData\Local\Temp\Rar$DRa1.081\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" y="0"/>
            <a:ext cx="640080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142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C:\Users\user\AppData\Local\Temp\Rar$DRa0.466\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" y="0"/>
            <a:ext cx="640080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142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C:\Users\user\AppData\Local\Temp\Rar$DRa0.201\1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" y="0"/>
            <a:ext cx="640080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142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C:\Users\user\AppData\Local\Temp\Rar$DRa0.614\1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" y="0"/>
            <a:ext cx="640080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142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C:\Users\user\AppData\Local\Temp\Rar$DRa0.665\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" y="0"/>
            <a:ext cx="640080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142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C:\Users\user\AppData\Local\Temp\Rar$DRa0.532\1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" y="0"/>
            <a:ext cx="640080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142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 descr="C:\Users\user\AppData\Local\Temp\Rar$DRa0.102\1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" y="0"/>
            <a:ext cx="640080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142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C:\Users\user\AppData\Local\Temp\Rar$DRa0.881\1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" y="0"/>
            <a:ext cx="640080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142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0</Words>
  <Application>Microsoft Office PowerPoint</Application>
  <PresentationFormat>Произвольный</PresentationFormat>
  <Paragraphs>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15</cp:revision>
  <dcterms:created xsi:type="dcterms:W3CDTF">2021-11-19T06:50:50Z</dcterms:created>
  <dcterms:modified xsi:type="dcterms:W3CDTF">2021-12-14T14:06:25Z</dcterms:modified>
</cp:coreProperties>
</file>