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9144000" cy="6858000" type="screen4x3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Trebuchet MS"/>
        <a:ea typeface="Trebuchet MS"/>
        <a:cs typeface="Trebuchet MS"/>
        <a:sym typeface="Trebuchet MS"/>
      </a:defRPr>
    </a:lvl1pPr>
    <a:lvl2pPr marL="0" marR="0" indent="4572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Trebuchet MS"/>
        <a:ea typeface="Trebuchet MS"/>
        <a:cs typeface="Trebuchet MS"/>
        <a:sym typeface="Trebuchet MS"/>
      </a:defRPr>
    </a:lvl2pPr>
    <a:lvl3pPr marL="0" marR="0" indent="9144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Trebuchet MS"/>
        <a:ea typeface="Trebuchet MS"/>
        <a:cs typeface="Trebuchet MS"/>
        <a:sym typeface="Trebuchet MS"/>
      </a:defRPr>
    </a:lvl3pPr>
    <a:lvl4pPr marL="0" marR="0" indent="13716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Trebuchet MS"/>
        <a:ea typeface="Trebuchet MS"/>
        <a:cs typeface="Trebuchet MS"/>
        <a:sym typeface="Trebuchet MS"/>
      </a:defRPr>
    </a:lvl4pPr>
    <a:lvl5pPr marL="0" marR="0" indent="18288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Trebuchet MS"/>
        <a:ea typeface="Trebuchet MS"/>
        <a:cs typeface="Trebuchet MS"/>
        <a:sym typeface="Trebuchet MS"/>
      </a:defRPr>
    </a:lvl5pPr>
    <a:lvl6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Trebuchet MS"/>
        <a:ea typeface="Trebuchet MS"/>
        <a:cs typeface="Trebuchet MS"/>
        <a:sym typeface="Trebuchet MS"/>
      </a:defRPr>
    </a:lvl6pPr>
    <a:lvl7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Trebuchet MS"/>
        <a:ea typeface="Trebuchet MS"/>
        <a:cs typeface="Trebuchet MS"/>
        <a:sym typeface="Trebuchet MS"/>
      </a:defRPr>
    </a:lvl7pPr>
    <a:lvl8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Trebuchet MS"/>
        <a:ea typeface="Trebuchet MS"/>
        <a:cs typeface="Trebuchet MS"/>
        <a:sym typeface="Trebuchet MS"/>
      </a:defRPr>
    </a:lvl8pPr>
    <a:lvl9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Trebuchet MS"/>
        <a:ea typeface="Trebuchet MS"/>
        <a:cs typeface="Trebuchet MS"/>
        <a:sym typeface="Trebuchet M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Trebuchet MS"/>
          <a:ea typeface="Trebuchet MS"/>
          <a:cs typeface="Trebuchet MS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BE2F5"/>
          </a:solidFill>
        </a:fill>
      </a:tcStyle>
    </a:wholeTbl>
    <a:band2H>
      <a:tcTxStyle/>
      <a:tcStyle>
        <a:tcBdr/>
        <a:fill>
          <a:solidFill>
            <a:srgbClr val="E7F1FA"/>
          </a:solidFill>
        </a:fill>
      </a:tcStyle>
    </a:band2H>
    <a:firstCol>
      <a:tcTxStyle b="on" i="off">
        <a:font>
          <a:latin typeface="Trebuchet MS"/>
          <a:ea typeface="Trebuchet MS"/>
          <a:cs typeface="Trebuchet MS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Trebuchet MS"/>
          <a:ea typeface="Trebuchet MS"/>
          <a:cs typeface="Trebuchet MS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>
          <a:latin typeface="Trebuchet MS"/>
          <a:ea typeface="Trebuchet MS"/>
          <a:cs typeface="Trebuchet MS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Trebuchet MS"/>
          <a:ea typeface="Trebuchet MS"/>
          <a:cs typeface="Trebuchet MS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EE7D0"/>
          </a:solidFill>
        </a:fill>
      </a:tcStyle>
    </a:wholeTbl>
    <a:band2H>
      <a:tcTxStyle/>
      <a:tcStyle>
        <a:tcBdr/>
        <a:fill>
          <a:solidFill>
            <a:srgbClr val="EFF3E9"/>
          </a:solidFill>
        </a:fill>
      </a:tcStyle>
    </a:band2H>
    <a:firstCol>
      <a:tcTxStyle b="on" i="off">
        <a:font>
          <a:latin typeface="Trebuchet MS"/>
          <a:ea typeface="Trebuchet MS"/>
          <a:cs typeface="Trebuchet MS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>
          <a:latin typeface="Trebuchet MS"/>
          <a:ea typeface="Trebuchet MS"/>
          <a:cs typeface="Trebuchet MS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>
          <a:latin typeface="Trebuchet MS"/>
          <a:ea typeface="Trebuchet MS"/>
          <a:cs typeface="Trebuchet MS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Trebuchet MS"/>
          <a:ea typeface="Trebuchet MS"/>
          <a:cs typeface="Trebuchet MS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CDCCE"/>
          </a:solidFill>
        </a:fill>
      </a:tcStyle>
    </a:wholeTbl>
    <a:band2H>
      <a:tcTxStyle/>
      <a:tcStyle>
        <a:tcBdr/>
        <a:fill>
          <a:solidFill>
            <a:srgbClr val="FDEEE8"/>
          </a:solidFill>
        </a:fill>
      </a:tcStyle>
    </a:band2H>
    <a:firstCol>
      <a:tcTxStyle b="on" i="off">
        <a:font>
          <a:latin typeface="Trebuchet MS"/>
          <a:ea typeface="Trebuchet MS"/>
          <a:cs typeface="Trebuchet MS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>
          <a:latin typeface="Trebuchet MS"/>
          <a:ea typeface="Trebuchet MS"/>
          <a:cs typeface="Trebuchet MS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>
          <a:latin typeface="Trebuchet MS"/>
          <a:ea typeface="Trebuchet MS"/>
          <a:cs typeface="Trebuchet MS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Trebuchet MS"/>
          <a:ea typeface="Trebuchet MS"/>
          <a:cs typeface="Trebuchet MS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Trebuchet MS"/>
          <a:ea typeface="Trebuchet MS"/>
          <a:cs typeface="Trebuchet MS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Trebuchet MS"/>
          <a:ea typeface="Trebuchet MS"/>
          <a:cs typeface="Trebuchet MS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Trebuchet MS"/>
          <a:ea typeface="Trebuchet MS"/>
          <a:cs typeface="Trebuchet MS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Trebuchet MS"/>
          <a:ea typeface="Trebuchet MS"/>
          <a:cs typeface="Trebuchet MS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>
          <a:latin typeface="Trebuchet MS"/>
          <a:ea typeface="Trebuchet MS"/>
          <a:cs typeface="Trebuchet MS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>
          <a:latin typeface="Trebuchet MS"/>
          <a:ea typeface="Trebuchet MS"/>
          <a:cs typeface="Trebuchet MS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>
          <a:latin typeface="Trebuchet MS"/>
          <a:ea typeface="Trebuchet MS"/>
          <a:cs typeface="Trebuchet MS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Trebuchet MS"/>
          <a:ea typeface="Trebuchet MS"/>
          <a:cs typeface="Trebuchet MS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Trebuchet MS"/>
          <a:ea typeface="Trebuchet MS"/>
          <a:cs typeface="Trebuchet MS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>
          <a:latin typeface="Trebuchet MS"/>
          <a:ea typeface="Trebuchet MS"/>
          <a:cs typeface="Trebuchet MS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>
          <a:latin typeface="Trebuchet MS"/>
          <a:ea typeface="Trebuchet MS"/>
          <a:cs typeface="Trebuchet MS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1320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Shape 83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84" name="Shape 84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spcBef>
        <a:spcPts val="400"/>
      </a:spcBef>
      <a:defRPr sz="1200">
        <a:latin typeface="+mj-lt"/>
        <a:ea typeface="+mj-ea"/>
        <a:cs typeface="+mj-cs"/>
        <a:sym typeface="Arial"/>
      </a:defRPr>
    </a:lvl1pPr>
    <a:lvl2pPr indent="228600" latinLnBrk="0">
      <a:spcBef>
        <a:spcPts val="400"/>
      </a:spcBef>
      <a:defRPr sz="1200">
        <a:latin typeface="+mj-lt"/>
        <a:ea typeface="+mj-ea"/>
        <a:cs typeface="+mj-cs"/>
        <a:sym typeface="Arial"/>
      </a:defRPr>
    </a:lvl2pPr>
    <a:lvl3pPr indent="457200" latinLnBrk="0">
      <a:spcBef>
        <a:spcPts val="400"/>
      </a:spcBef>
      <a:defRPr sz="1200">
        <a:latin typeface="+mj-lt"/>
        <a:ea typeface="+mj-ea"/>
        <a:cs typeface="+mj-cs"/>
        <a:sym typeface="Arial"/>
      </a:defRPr>
    </a:lvl3pPr>
    <a:lvl4pPr indent="685800" latinLnBrk="0">
      <a:spcBef>
        <a:spcPts val="400"/>
      </a:spcBef>
      <a:defRPr sz="1200">
        <a:latin typeface="+mj-lt"/>
        <a:ea typeface="+mj-ea"/>
        <a:cs typeface="+mj-cs"/>
        <a:sym typeface="Arial"/>
      </a:defRPr>
    </a:lvl4pPr>
    <a:lvl5pPr indent="914400" latinLnBrk="0">
      <a:spcBef>
        <a:spcPts val="400"/>
      </a:spcBef>
      <a:defRPr sz="1200">
        <a:latin typeface="+mj-lt"/>
        <a:ea typeface="+mj-ea"/>
        <a:cs typeface="+mj-cs"/>
        <a:sym typeface="Arial"/>
      </a:defRPr>
    </a:lvl5pPr>
    <a:lvl6pPr indent="1143000" latinLnBrk="0">
      <a:spcBef>
        <a:spcPts val="400"/>
      </a:spcBef>
      <a:defRPr sz="1200">
        <a:latin typeface="+mj-lt"/>
        <a:ea typeface="+mj-ea"/>
        <a:cs typeface="+mj-cs"/>
        <a:sym typeface="Arial"/>
      </a:defRPr>
    </a:lvl6pPr>
    <a:lvl7pPr indent="1371600" latinLnBrk="0">
      <a:spcBef>
        <a:spcPts val="400"/>
      </a:spcBef>
      <a:defRPr sz="1200">
        <a:latin typeface="+mj-lt"/>
        <a:ea typeface="+mj-ea"/>
        <a:cs typeface="+mj-cs"/>
        <a:sym typeface="Arial"/>
      </a:defRPr>
    </a:lvl7pPr>
    <a:lvl8pPr indent="1600200" latinLnBrk="0">
      <a:spcBef>
        <a:spcPts val="400"/>
      </a:spcBef>
      <a:defRPr sz="1200">
        <a:latin typeface="+mj-lt"/>
        <a:ea typeface="+mj-ea"/>
        <a:cs typeface="+mj-cs"/>
        <a:sym typeface="Arial"/>
      </a:defRPr>
    </a:lvl8pPr>
    <a:lvl9pPr indent="1828800" latinLnBrk="0">
      <a:spcBef>
        <a:spcPts val="400"/>
      </a:spcBef>
      <a:defRPr sz="1200">
        <a:latin typeface="+mj-lt"/>
        <a:ea typeface="+mj-ea"/>
        <a:cs typeface="+mj-cs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Line"/>
          <p:cNvSpPr/>
          <p:nvPr/>
        </p:nvSpPr>
        <p:spPr>
          <a:xfrm flipV="1">
            <a:off x="571499" y="827087"/>
            <a:ext cx="1" cy="914401"/>
          </a:xfrm>
          <a:prstGeom prst="line">
            <a:avLst/>
          </a:prstGeom>
          <a:ln w="19050">
            <a:solidFill>
              <a:schemeClr val="accent1"/>
            </a:solidFill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16" name="TextDescription automatically generated" descr="TextDescription automatically generated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372225" y="5788025"/>
            <a:ext cx="2520950" cy="938213"/>
          </a:xfrm>
          <a:prstGeom prst="rect">
            <a:avLst/>
          </a:prstGeom>
          <a:ln w="12700">
            <a:miter lim="400000"/>
          </a:ln>
        </p:spPr>
      </p:pic>
      <p:sp>
        <p:nvSpPr>
          <p:cNvPr id="17" name="Title Text"/>
          <p:cNvSpPr txBox="1">
            <a:spLocks noGrp="1"/>
          </p:cNvSpPr>
          <p:nvPr>
            <p:ph type="title"/>
          </p:nvPr>
        </p:nvSpPr>
        <p:spPr>
          <a:xfrm>
            <a:off x="768350" y="585787"/>
            <a:ext cx="7289800" cy="1498601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  <p:sp>
        <p:nvSpPr>
          <p:cNvPr id="18" name="Body Level One…"/>
          <p:cNvSpPr txBox="1">
            <a:spLocks noGrp="1"/>
          </p:cNvSpPr>
          <p:nvPr>
            <p:ph type="body" idx="1"/>
          </p:nvPr>
        </p:nvSpPr>
        <p:spPr>
          <a:xfrm>
            <a:off x="768350" y="2286000"/>
            <a:ext cx="7289800" cy="4022725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Line"/>
          <p:cNvSpPr/>
          <p:nvPr/>
        </p:nvSpPr>
        <p:spPr>
          <a:xfrm flipV="1">
            <a:off x="571500" y="827087"/>
            <a:ext cx="1" cy="914401"/>
          </a:xfrm>
          <a:prstGeom prst="line">
            <a:avLst/>
          </a:prstGeom>
          <a:ln w="19050">
            <a:solidFill>
              <a:schemeClr val="accent1"/>
            </a:solidFill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34" name="TextDescription automatically generated" descr="TextDescription automatically generated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372225" y="5788025"/>
            <a:ext cx="2520950" cy="938213"/>
          </a:xfrm>
          <a:prstGeom prst="rect">
            <a:avLst/>
          </a:prstGeom>
          <a:ln w="12700">
            <a:miter lim="400000"/>
          </a:ln>
        </p:spPr>
      </p:pic>
      <p:pic>
        <p:nvPicPr>
          <p:cNvPr id="35" name="TextDescription automatically generated" descr="TextDescription automatically generated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372225" y="5788025"/>
            <a:ext cx="2520950" cy="938213"/>
          </a:xfrm>
          <a:prstGeom prst="rect">
            <a:avLst/>
          </a:prstGeom>
          <a:ln w="12700">
            <a:miter lim="400000"/>
          </a:ln>
        </p:spPr>
      </p:pic>
      <p:sp>
        <p:nvSpPr>
          <p:cNvPr id="3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Rectangle"/>
          <p:cNvSpPr/>
          <p:nvPr/>
        </p:nvSpPr>
        <p:spPr>
          <a:xfrm>
            <a:off x="-1" y="9524"/>
            <a:ext cx="9144002" cy="4572002"/>
          </a:xfrm>
          <a:prstGeom prst="rect">
            <a:avLst/>
          </a:prstGeom>
          <a:solidFill>
            <a:srgbClr val="1D6295"/>
          </a:solidFill>
          <a:ln w="12700">
            <a:miter lim="400000"/>
          </a:ln>
        </p:spPr>
        <p:txBody>
          <a:bodyPr lIns="45719" rIns="45719"/>
          <a:lstStyle/>
          <a:p>
            <a:pPr>
              <a:defRPr>
                <a:latin typeface="Tw Cen MT"/>
                <a:ea typeface="Tw Cen MT"/>
                <a:cs typeface="Tw Cen MT"/>
                <a:sym typeface="Tw Cen MT"/>
              </a:defRPr>
            </a:pPr>
            <a:endParaRPr/>
          </a:p>
        </p:txBody>
      </p:sp>
      <p:sp>
        <p:nvSpPr>
          <p:cNvPr id="44" name="Line"/>
          <p:cNvSpPr/>
          <p:nvPr/>
        </p:nvSpPr>
        <p:spPr>
          <a:xfrm flipV="1">
            <a:off x="6289675" y="2708274"/>
            <a:ext cx="0" cy="914401"/>
          </a:xfrm>
          <a:prstGeom prst="line">
            <a:avLst/>
          </a:prstGeom>
          <a:ln w="19050">
            <a:solidFill>
              <a:srgbClr val="FFFFFF"/>
            </a:solidFill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45" name="TextDescription automatically generated" descr="TextDescription automatically generated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372225" y="5788025"/>
            <a:ext cx="2520950" cy="938213"/>
          </a:xfrm>
          <a:prstGeom prst="rect">
            <a:avLst/>
          </a:prstGeom>
          <a:ln w="12700">
            <a:miter lim="400000"/>
          </a:ln>
        </p:spPr>
      </p:pic>
      <p:sp>
        <p:nvSpPr>
          <p:cNvPr id="46" name="Title Text"/>
          <p:cNvSpPr txBox="1">
            <a:spLocks noGrp="1"/>
          </p:cNvSpPr>
          <p:nvPr>
            <p:ph type="title"/>
          </p:nvPr>
        </p:nvSpPr>
        <p:spPr>
          <a:xfrm>
            <a:off x="768350" y="585787"/>
            <a:ext cx="7289800" cy="1498601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  <p:sp>
        <p:nvSpPr>
          <p:cNvPr id="47" name="Body Level One…"/>
          <p:cNvSpPr txBox="1">
            <a:spLocks noGrp="1"/>
          </p:cNvSpPr>
          <p:nvPr>
            <p:ph type="body" idx="1"/>
          </p:nvPr>
        </p:nvSpPr>
        <p:spPr>
          <a:xfrm>
            <a:off x="768350" y="2286000"/>
            <a:ext cx="7289800" cy="4022725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Title Text"/>
          <p:cNvSpPr txBox="1">
            <a:spLocks noGrp="1"/>
          </p:cNvSpPr>
          <p:nvPr>
            <p:ph type="title"/>
          </p:nvPr>
        </p:nvSpPr>
        <p:spPr>
          <a:xfrm>
            <a:off x="768350" y="585787"/>
            <a:ext cx="7289800" cy="1498601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  <p:sp>
        <p:nvSpPr>
          <p:cNvPr id="56" name="Body Level One…"/>
          <p:cNvSpPr txBox="1">
            <a:spLocks noGrp="1"/>
          </p:cNvSpPr>
          <p:nvPr>
            <p:ph type="body" idx="1"/>
          </p:nvPr>
        </p:nvSpPr>
        <p:spPr>
          <a:xfrm>
            <a:off x="768350" y="2286000"/>
            <a:ext cx="7289800" cy="4022725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Line"/>
          <p:cNvSpPr/>
          <p:nvPr/>
        </p:nvSpPr>
        <p:spPr>
          <a:xfrm flipV="1">
            <a:off x="6289675" y="5264149"/>
            <a:ext cx="0" cy="914401"/>
          </a:xfrm>
          <a:prstGeom prst="line">
            <a:avLst/>
          </a:prstGeom>
          <a:ln w="19050">
            <a:solidFill>
              <a:schemeClr val="accent1"/>
            </a:solidFill>
          </a:ln>
        </p:spPr>
        <p:txBody>
          <a:bodyPr lIns="45719" rIns="45719"/>
          <a:lstStyle/>
          <a:p>
            <a:endParaRPr/>
          </a:p>
        </p:txBody>
      </p:sp>
      <p:sp>
        <p:nvSpPr>
          <p:cNvPr id="65" name="Title Text"/>
          <p:cNvSpPr txBox="1">
            <a:spLocks noGrp="1"/>
          </p:cNvSpPr>
          <p:nvPr>
            <p:ph type="title"/>
          </p:nvPr>
        </p:nvSpPr>
        <p:spPr>
          <a:xfrm>
            <a:off x="768350" y="585787"/>
            <a:ext cx="7289800" cy="1498601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  <p:sp>
        <p:nvSpPr>
          <p:cNvPr id="66" name="Body Level One…"/>
          <p:cNvSpPr txBox="1">
            <a:spLocks noGrp="1"/>
          </p:cNvSpPr>
          <p:nvPr>
            <p:ph type="body" idx="1"/>
          </p:nvPr>
        </p:nvSpPr>
        <p:spPr>
          <a:xfrm>
            <a:off x="768350" y="2286000"/>
            <a:ext cx="7289800" cy="4022725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Line"/>
          <p:cNvSpPr/>
          <p:nvPr/>
        </p:nvSpPr>
        <p:spPr>
          <a:xfrm>
            <a:off x="7201534" y="515302"/>
            <a:ext cx="685801" cy="1"/>
          </a:xfrm>
          <a:prstGeom prst="line">
            <a:avLst/>
          </a:prstGeom>
          <a:ln w="19050">
            <a:solidFill>
              <a:schemeClr val="accent1"/>
            </a:solidFill>
          </a:ln>
        </p:spPr>
        <p:txBody>
          <a:bodyPr lIns="45719" rIns="45719"/>
          <a:lstStyle/>
          <a:p>
            <a:endParaRPr/>
          </a:p>
        </p:txBody>
      </p:sp>
      <p:sp>
        <p:nvSpPr>
          <p:cNvPr id="75" name="Title Text"/>
          <p:cNvSpPr txBox="1">
            <a:spLocks noGrp="1"/>
          </p:cNvSpPr>
          <p:nvPr>
            <p:ph type="title"/>
          </p:nvPr>
        </p:nvSpPr>
        <p:spPr>
          <a:xfrm>
            <a:off x="768350" y="585787"/>
            <a:ext cx="7289800" cy="1498601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  <p:sp>
        <p:nvSpPr>
          <p:cNvPr id="76" name="Body Level One…"/>
          <p:cNvSpPr txBox="1">
            <a:spLocks noGrp="1"/>
          </p:cNvSpPr>
          <p:nvPr>
            <p:ph type="body" idx="1"/>
          </p:nvPr>
        </p:nvSpPr>
        <p:spPr>
          <a:xfrm>
            <a:off x="768350" y="2286000"/>
            <a:ext cx="7289800" cy="4022725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.jpe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"/>
          <p:cNvSpPr/>
          <p:nvPr/>
        </p:nvSpPr>
        <p:spPr>
          <a:xfrm>
            <a:off x="4762" y="0"/>
            <a:ext cx="9139238" cy="45720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9708"/>
                </a:moveTo>
                <a:lnTo>
                  <a:pt x="21600" y="21161"/>
                </a:lnTo>
                <a:lnTo>
                  <a:pt x="21417" y="21600"/>
                </a:lnTo>
                <a:lnTo>
                  <a:pt x="20958" y="21600"/>
                </a:lnTo>
                <a:cubicBezTo>
                  <a:pt x="21212" y="21244"/>
                  <a:pt x="21411" y="20751"/>
                  <a:pt x="21529" y="20178"/>
                </a:cubicBezTo>
                <a:lnTo>
                  <a:pt x="21600" y="19708"/>
                </a:lnTo>
                <a:close/>
                <a:moveTo>
                  <a:pt x="21600" y="18982"/>
                </a:moveTo>
                <a:lnTo>
                  <a:pt x="21600" y="19590"/>
                </a:lnTo>
                <a:lnTo>
                  <a:pt x="21417" y="19693"/>
                </a:lnTo>
                <a:cubicBezTo>
                  <a:pt x="20958" y="20013"/>
                  <a:pt x="20592" y="20713"/>
                  <a:pt x="20419" y="21600"/>
                </a:cubicBezTo>
                <a:lnTo>
                  <a:pt x="20094" y="21600"/>
                </a:lnTo>
                <a:cubicBezTo>
                  <a:pt x="20287" y="20408"/>
                  <a:pt x="20770" y="19466"/>
                  <a:pt x="21381" y="19086"/>
                </a:cubicBezTo>
                <a:lnTo>
                  <a:pt x="21600" y="18982"/>
                </a:lnTo>
                <a:close/>
                <a:moveTo>
                  <a:pt x="18010" y="18895"/>
                </a:moveTo>
                <a:lnTo>
                  <a:pt x="18050" y="18903"/>
                </a:lnTo>
                <a:cubicBezTo>
                  <a:pt x="18127" y="18905"/>
                  <a:pt x="18202" y="18919"/>
                  <a:pt x="18276" y="18945"/>
                </a:cubicBezTo>
                <a:cubicBezTo>
                  <a:pt x="18289" y="18943"/>
                  <a:pt x="18302" y="18948"/>
                  <a:pt x="18314" y="18953"/>
                </a:cubicBezTo>
                <a:lnTo>
                  <a:pt x="18315" y="18958"/>
                </a:lnTo>
                <a:cubicBezTo>
                  <a:pt x="19052" y="19202"/>
                  <a:pt x="19651" y="20237"/>
                  <a:pt x="19871" y="21600"/>
                </a:cubicBezTo>
                <a:lnTo>
                  <a:pt x="19546" y="21600"/>
                </a:lnTo>
                <a:cubicBezTo>
                  <a:pt x="19349" y="20586"/>
                  <a:pt x="18899" y="19817"/>
                  <a:pt x="18346" y="19579"/>
                </a:cubicBezTo>
                <a:cubicBezTo>
                  <a:pt x="18428" y="20408"/>
                  <a:pt x="18669" y="21125"/>
                  <a:pt x="19008" y="21600"/>
                </a:cubicBezTo>
                <a:lnTo>
                  <a:pt x="18548" y="21600"/>
                </a:lnTo>
                <a:cubicBezTo>
                  <a:pt x="18274" y="21036"/>
                  <a:pt x="18088" y="20308"/>
                  <a:pt x="18031" y="19500"/>
                </a:cubicBezTo>
                <a:cubicBezTo>
                  <a:pt x="18030" y="19500"/>
                  <a:pt x="18030" y="19500"/>
                  <a:pt x="18030" y="19500"/>
                </a:cubicBezTo>
                <a:lnTo>
                  <a:pt x="18028" y="19468"/>
                </a:lnTo>
                <a:cubicBezTo>
                  <a:pt x="18016" y="19325"/>
                  <a:pt x="18011" y="19179"/>
                  <a:pt x="18011" y="19031"/>
                </a:cubicBezTo>
                <a:cubicBezTo>
                  <a:pt x="18008" y="19005"/>
                  <a:pt x="18007" y="18978"/>
                  <a:pt x="18007" y="18951"/>
                </a:cubicBezTo>
                <a:lnTo>
                  <a:pt x="18009" y="18897"/>
                </a:lnTo>
                <a:lnTo>
                  <a:pt x="18010" y="18897"/>
                </a:lnTo>
                <a:lnTo>
                  <a:pt x="18010" y="18895"/>
                </a:lnTo>
                <a:close/>
                <a:moveTo>
                  <a:pt x="17956" y="18895"/>
                </a:moveTo>
                <a:lnTo>
                  <a:pt x="17956" y="18897"/>
                </a:lnTo>
                <a:lnTo>
                  <a:pt x="17958" y="18897"/>
                </a:lnTo>
                <a:lnTo>
                  <a:pt x="17959" y="18951"/>
                </a:lnTo>
                <a:cubicBezTo>
                  <a:pt x="17959" y="18978"/>
                  <a:pt x="17959" y="19005"/>
                  <a:pt x="17956" y="19031"/>
                </a:cubicBezTo>
                <a:cubicBezTo>
                  <a:pt x="17956" y="19179"/>
                  <a:pt x="17950" y="19325"/>
                  <a:pt x="17938" y="19468"/>
                </a:cubicBezTo>
                <a:lnTo>
                  <a:pt x="17937" y="19500"/>
                </a:lnTo>
                <a:cubicBezTo>
                  <a:pt x="17936" y="19500"/>
                  <a:pt x="17936" y="19500"/>
                  <a:pt x="17936" y="19500"/>
                </a:cubicBezTo>
                <a:cubicBezTo>
                  <a:pt x="17878" y="20308"/>
                  <a:pt x="17692" y="21036"/>
                  <a:pt x="17418" y="21600"/>
                </a:cubicBezTo>
                <a:lnTo>
                  <a:pt x="16959" y="21600"/>
                </a:lnTo>
                <a:cubicBezTo>
                  <a:pt x="17297" y="21125"/>
                  <a:pt x="17539" y="20408"/>
                  <a:pt x="17620" y="19579"/>
                </a:cubicBezTo>
                <a:cubicBezTo>
                  <a:pt x="17067" y="19817"/>
                  <a:pt x="16617" y="20586"/>
                  <a:pt x="16420" y="21600"/>
                </a:cubicBezTo>
                <a:lnTo>
                  <a:pt x="16095" y="21600"/>
                </a:lnTo>
                <a:cubicBezTo>
                  <a:pt x="16316" y="20237"/>
                  <a:pt x="16914" y="19202"/>
                  <a:pt x="17652" y="18958"/>
                </a:cubicBezTo>
                <a:lnTo>
                  <a:pt x="17652" y="18953"/>
                </a:lnTo>
                <a:cubicBezTo>
                  <a:pt x="17664" y="18948"/>
                  <a:pt x="17677" y="18943"/>
                  <a:pt x="17690" y="18945"/>
                </a:cubicBezTo>
                <a:cubicBezTo>
                  <a:pt x="17764" y="18919"/>
                  <a:pt x="17839" y="18905"/>
                  <a:pt x="17916" y="18903"/>
                </a:cubicBezTo>
                <a:lnTo>
                  <a:pt x="17956" y="18895"/>
                </a:lnTo>
                <a:close/>
                <a:moveTo>
                  <a:pt x="14011" y="18895"/>
                </a:moveTo>
                <a:lnTo>
                  <a:pt x="14051" y="18903"/>
                </a:lnTo>
                <a:cubicBezTo>
                  <a:pt x="14128" y="18905"/>
                  <a:pt x="14203" y="18919"/>
                  <a:pt x="14277" y="18945"/>
                </a:cubicBezTo>
                <a:cubicBezTo>
                  <a:pt x="14290" y="18943"/>
                  <a:pt x="14303" y="18948"/>
                  <a:pt x="14315" y="18953"/>
                </a:cubicBezTo>
                <a:lnTo>
                  <a:pt x="14315" y="18958"/>
                </a:lnTo>
                <a:cubicBezTo>
                  <a:pt x="15053" y="19202"/>
                  <a:pt x="15651" y="20237"/>
                  <a:pt x="15872" y="21600"/>
                </a:cubicBezTo>
                <a:lnTo>
                  <a:pt x="15547" y="21600"/>
                </a:lnTo>
                <a:cubicBezTo>
                  <a:pt x="15350" y="20586"/>
                  <a:pt x="14900" y="19817"/>
                  <a:pt x="14347" y="19579"/>
                </a:cubicBezTo>
                <a:cubicBezTo>
                  <a:pt x="14428" y="20408"/>
                  <a:pt x="14670" y="21125"/>
                  <a:pt x="15008" y="21600"/>
                </a:cubicBezTo>
                <a:lnTo>
                  <a:pt x="14549" y="21600"/>
                </a:lnTo>
                <a:cubicBezTo>
                  <a:pt x="14275" y="21036"/>
                  <a:pt x="14089" y="20308"/>
                  <a:pt x="14031" y="19500"/>
                </a:cubicBezTo>
                <a:cubicBezTo>
                  <a:pt x="14031" y="19500"/>
                  <a:pt x="14031" y="19500"/>
                  <a:pt x="14030" y="19500"/>
                </a:cubicBezTo>
                <a:lnTo>
                  <a:pt x="14029" y="19468"/>
                </a:lnTo>
                <a:cubicBezTo>
                  <a:pt x="14017" y="19325"/>
                  <a:pt x="14011" y="19179"/>
                  <a:pt x="14011" y="19031"/>
                </a:cubicBezTo>
                <a:cubicBezTo>
                  <a:pt x="14008" y="19005"/>
                  <a:pt x="14008" y="18978"/>
                  <a:pt x="14008" y="18951"/>
                </a:cubicBezTo>
                <a:lnTo>
                  <a:pt x="14010" y="18897"/>
                </a:lnTo>
                <a:lnTo>
                  <a:pt x="14011" y="18897"/>
                </a:lnTo>
                <a:lnTo>
                  <a:pt x="14011" y="18895"/>
                </a:lnTo>
                <a:close/>
                <a:moveTo>
                  <a:pt x="13957" y="18895"/>
                </a:moveTo>
                <a:lnTo>
                  <a:pt x="13957" y="18897"/>
                </a:lnTo>
                <a:lnTo>
                  <a:pt x="13958" y="18897"/>
                </a:lnTo>
                <a:lnTo>
                  <a:pt x="13960" y="18951"/>
                </a:lnTo>
                <a:cubicBezTo>
                  <a:pt x="13960" y="18978"/>
                  <a:pt x="13959" y="19005"/>
                  <a:pt x="13956" y="19031"/>
                </a:cubicBezTo>
                <a:cubicBezTo>
                  <a:pt x="13956" y="19179"/>
                  <a:pt x="13951" y="19325"/>
                  <a:pt x="13939" y="19468"/>
                </a:cubicBezTo>
                <a:lnTo>
                  <a:pt x="13937" y="19500"/>
                </a:lnTo>
                <a:cubicBezTo>
                  <a:pt x="13937" y="19500"/>
                  <a:pt x="13937" y="19500"/>
                  <a:pt x="13936" y="19500"/>
                </a:cubicBezTo>
                <a:cubicBezTo>
                  <a:pt x="13879" y="20308"/>
                  <a:pt x="13693" y="21036"/>
                  <a:pt x="13419" y="21600"/>
                </a:cubicBezTo>
                <a:lnTo>
                  <a:pt x="12959" y="21600"/>
                </a:lnTo>
                <a:cubicBezTo>
                  <a:pt x="13298" y="21125"/>
                  <a:pt x="13539" y="20408"/>
                  <a:pt x="13621" y="19579"/>
                </a:cubicBezTo>
                <a:cubicBezTo>
                  <a:pt x="13068" y="19817"/>
                  <a:pt x="12618" y="20586"/>
                  <a:pt x="12421" y="21600"/>
                </a:cubicBezTo>
                <a:lnTo>
                  <a:pt x="12096" y="21600"/>
                </a:lnTo>
                <a:cubicBezTo>
                  <a:pt x="12316" y="20237"/>
                  <a:pt x="12915" y="19202"/>
                  <a:pt x="13652" y="18958"/>
                </a:cubicBezTo>
                <a:lnTo>
                  <a:pt x="13653" y="18953"/>
                </a:lnTo>
                <a:cubicBezTo>
                  <a:pt x="13665" y="18948"/>
                  <a:pt x="13678" y="18943"/>
                  <a:pt x="13691" y="18945"/>
                </a:cubicBezTo>
                <a:cubicBezTo>
                  <a:pt x="13765" y="18919"/>
                  <a:pt x="13840" y="18905"/>
                  <a:pt x="13917" y="18903"/>
                </a:cubicBezTo>
                <a:lnTo>
                  <a:pt x="13957" y="18895"/>
                </a:lnTo>
                <a:close/>
                <a:moveTo>
                  <a:pt x="10011" y="18895"/>
                </a:moveTo>
                <a:lnTo>
                  <a:pt x="10052" y="18903"/>
                </a:lnTo>
                <a:cubicBezTo>
                  <a:pt x="10128" y="18905"/>
                  <a:pt x="10204" y="18919"/>
                  <a:pt x="10277" y="18945"/>
                </a:cubicBezTo>
                <a:cubicBezTo>
                  <a:pt x="10291" y="18943"/>
                  <a:pt x="10303" y="18948"/>
                  <a:pt x="10316" y="18953"/>
                </a:cubicBezTo>
                <a:lnTo>
                  <a:pt x="10316" y="18958"/>
                </a:lnTo>
                <a:cubicBezTo>
                  <a:pt x="11054" y="19202"/>
                  <a:pt x="11652" y="20237"/>
                  <a:pt x="11873" y="21600"/>
                </a:cubicBezTo>
                <a:lnTo>
                  <a:pt x="11548" y="21600"/>
                </a:lnTo>
                <a:cubicBezTo>
                  <a:pt x="11351" y="20586"/>
                  <a:pt x="10901" y="19817"/>
                  <a:pt x="10348" y="19579"/>
                </a:cubicBezTo>
                <a:cubicBezTo>
                  <a:pt x="10429" y="20408"/>
                  <a:pt x="10671" y="21125"/>
                  <a:pt x="11009" y="21600"/>
                </a:cubicBezTo>
                <a:lnTo>
                  <a:pt x="10550" y="21600"/>
                </a:lnTo>
                <a:cubicBezTo>
                  <a:pt x="10275" y="21036"/>
                  <a:pt x="10090" y="20308"/>
                  <a:pt x="10032" y="19500"/>
                </a:cubicBezTo>
                <a:cubicBezTo>
                  <a:pt x="10032" y="19500"/>
                  <a:pt x="10031" y="19500"/>
                  <a:pt x="10031" y="19500"/>
                </a:cubicBezTo>
                <a:lnTo>
                  <a:pt x="10030" y="19468"/>
                </a:lnTo>
                <a:cubicBezTo>
                  <a:pt x="10018" y="19325"/>
                  <a:pt x="10012" y="19179"/>
                  <a:pt x="10012" y="19031"/>
                </a:cubicBezTo>
                <a:cubicBezTo>
                  <a:pt x="10009" y="19005"/>
                  <a:pt x="10009" y="18978"/>
                  <a:pt x="10009" y="18951"/>
                </a:cubicBezTo>
                <a:lnTo>
                  <a:pt x="10010" y="18897"/>
                </a:lnTo>
                <a:lnTo>
                  <a:pt x="10011" y="18897"/>
                </a:lnTo>
                <a:lnTo>
                  <a:pt x="10011" y="18895"/>
                </a:lnTo>
                <a:close/>
                <a:moveTo>
                  <a:pt x="9958" y="18895"/>
                </a:moveTo>
                <a:lnTo>
                  <a:pt x="9958" y="18897"/>
                </a:lnTo>
                <a:lnTo>
                  <a:pt x="9959" y="18897"/>
                </a:lnTo>
                <a:lnTo>
                  <a:pt x="9960" y="18951"/>
                </a:lnTo>
                <a:cubicBezTo>
                  <a:pt x="9960" y="18978"/>
                  <a:pt x="9960" y="19005"/>
                  <a:pt x="9957" y="19031"/>
                </a:cubicBezTo>
                <a:cubicBezTo>
                  <a:pt x="9957" y="19179"/>
                  <a:pt x="9951" y="19325"/>
                  <a:pt x="9939" y="19468"/>
                </a:cubicBezTo>
                <a:lnTo>
                  <a:pt x="9938" y="19500"/>
                </a:lnTo>
                <a:cubicBezTo>
                  <a:pt x="9938" y="19500"/>
                  <a:pt x="9937" y="19500"/>
                  <a:pt x="9937" y="19500"/>
                </a:cubicBezTo>
                <a:cubicBezTo>
                  <a:pt x="9879" y="20308"/>
                  <a:pt x="9694" y="21036"/>
                  <a:pt x="9419" y="21600"/>
                </a:cubicBezTo>
                <a:lnTo>
                  <a:pt x="8960" y="21600"/>
                </a:lnTo>
                <a:cubicBezTo>
                  <a:pt x="9298" y="21125"/>
                  <a:pt x="9540" y="20408"/>
                  <a:pt x="9621" y="19579"/>
                </a:cubicBezTo>
                <a:cubicBezTo>
                  <a:pt x="9068" y="19817"/>
                  <a:pt x="8619" y="20586"/>
                  <a:pt x="8421" y="21600"/>
                </a:cubicBezTo>
                <a:lnTo>
                  <a:pt x="8096" y="21600"/>
                </a:lnTo>
                <a:cubicBezTo>
                  <a:pt x="8317" y="20237"/>
                  <a:pt x="8916" y="19202"/>
                  <a:pt x="9653" y="18958"/>
                </a:cubicBezTo>
                <a:lnTo>
                  <a:pt x="9653" y="18953"/>
                </a:lnTo>
                <a:cubicBezTo>
                  <a:pt x="9666" y="18948"/>
                  <a:pt x="9679" y="18943"/>
                  <a:pt x="9692" y="18945"/>
                </a:cubicBezTo>
                <a:cubicBezTo>
                  <a:pt x="9765" y="18919"/>
                  <a:pt x="9841" y="18905"/>
                  <a:pt x="9917" y="18903"/>
                </a:cubicBezTo>
                <a:lnTo>
                  <a:pt x="9958" y="18895"/>
                </a:lnTo>
                <a:close/>
                <a:moveTo>
                  <a:pt x="6012" y="18895"/>
                </a:moveTo>
                <a:lnTo>
                  <a:pt x="6053" y="18903"/>
                </a:lnTo>
                <a:cubicBezTo>
                  <a:pt x="6129" y="18905"/>
                  <a:pt x="6204" y="18919"/>
                  <a:pt x="6278" y="18945"/>
                </a:cubicBezTo>
                <a:cubicBezTo>
                  <a:pt x="6291" y="18943"/>
                  <a:pt x="6304" y="18948"/>
                  <a:pt x="6316" y="18953"/>
                </a:cubicBezTo>
                <a:lnTo>
                  <a:pt x="6317" y="18958"/>
                </a:lnTo>
                <a:cubicBezTo>
                  <a:pt x="7054" y="19202"/>
                  <a:pt x="7653" y="20237"/>
                  <a:pt x="7873" y="21600"/>
                </a:cubicBezTo>
                <a:lnTo>
                  <a:pt x="7548" y="21600"/>
                </a:lnTo>
                <a:cubicBezTo>
                  <a:pt x="7351" y="20586"/>
                  <a:pt x="6901" y="19817"/>
                  <a:pt x="6348" y="19579"/>
                </a:cubicBezTo>
                <a:cubicBezTo>
                  <a:pt x="6430" y="20408"/>
                  <a:pt x="6671" y="21125"/>
                  <a:pt x="7010" y="21600"/>
                </a:cubicBezTo>
                <a:lnTo>
                  <a:pt x="6551" y="21600"/>
                </a:lnTo>
                <a:cubicBezTo>
                  <a:pt x="6276" y="21036"/>
                  <a:pt x="6090" y="20308"/>
                  <a:pt x="6033" y="19500"/>
                </a:cubicBezTo>
                <a:cubicBezTo>
                  <a:pt x="6032" y="19500"/>
                  <a:pt x="6032" y="19500"/>
                  <a:pt x="6032" y="19500"/>
                </a:cubicBezTo>
                <a:lnTo>
                  <a:pt x="6030" y="19468"/>
                </a:lnTo>
                <a:cubicBezTo>
                  <a:pt x="6018" y="19325"/>
                  <a:pt x="6013" y="19179"/>
                  <a:pt x="6013" y="19031"/>
                </a:cubicBezTo>
                <a:cubicBezTo>
                  <a:pt x="6010" y="19005"/>
                  <a:pt x="6010" y="18978"/>
                  <a:pt x="6010" y="18951"/>
                </a:cubicBezTo>
                <a:lnTo>
                  <a:pt x="6011" y="18897"/>
                </a:lnTo>
                <a:lnTo>
                  <a:pt x="6012" y="18897"/>
                </a:lnTo>
                <a:lnTo>
                  <a:pt x="6012" y="18895"/>
                </a:lnTo>
                <a:close/>
                <a:moveTo>
                  <a:pt x="5958" y="18895"/>
                </a:moveTo>
                <a:lnTo>
                  <a:pt x="5958" y="18897"/>
                </a:lnTo>
                <a:lnTo>
                  <a:pt x="5960" y="18897"/>
                </a:lnTo>
                <a:lnTo>
                  <a:pt x="5961" y="18951"/>
                </a:lnTo>
                <a:cubicBezTo>
                  <a:pt x="5961" y="18978"/>
                  <a:pt x="5961" y="19005"/>
                  <a:pt x="5958" y="19031"/>
                </a:cubicBezTo>
                <a:cubicBezTo>
                  <a:pt x="5958" y="19179"/>
                  <a:pt x="5952" y="19325"/>
                  <a:pt x="5940" y="19468"/>
                </a:cubicBezTo>
                <a:lnTo>
                  <a:pt x="5939" y="19500"/>
                </a:lnTo>
                <a:cubicBezTo>
                  <a:pt x="5938" y="19500"/>
                  <a:pt x="5938" y="19500"/>
                  <a:pt x="5938" y="19500"/>
                </a:cubicBezTo>
                <a:cubicBezTo>
                  <a:pt x="5880" y="20308"/>
                  <a:pt x="5694" y="21036"/>
                  <a:pt x="5420" y="21600"/>
                </a:cubicBezTo>
                <a:lnTo>
                  <a:pt x="4961" y="21600"/>
                </a:lnTo>
                <a:cubicBezTo>
                  <a:pt x="5299" y="21125"/>
                  <a:pt x="5541" y="20408"/>
                  <a:pt x="5622" y="19579"/>
                </a:cubicBezTo>
                <a:cubicBezTo>
                  <a:pt x="5069" y="19817"/>
                  <a:pt x="4619" y="20586"/>
                  <a:pt x="4422" y="21600"/>
                </a:cubicBezTo>
                <a:lnTo>
                  <a:pt x="4097" y="21600"/>
                </a:lnTo>
                <a:cubicBezTo>
                  <a:pt x="4318" y="20237"/>
                  <a:pt x="4916" y="19202"/>
                  <a:pt x="5654" y="18958"/>
                </a:cubicBezTo>
                <a:lnTo>
                  <a:pt x="5654" y="18953"/>
                </a:lnTo>
                <a:cubicBezTo>
                  <a:pt x="5667" y="18948"/>
                  <a:pt x="5679" y="18943"/>
                  <a:pt x="5692" y="18945"/>
                </a:cubicBezTo>
                <a:cubicBezTo>
                  <a:pt x="5766" y="18919"/>
                  <a:pt x="5841" y="18905"/>
                  <a:pt x="5918" y="18903"/>
                </a:cubicBezTo>
                <a:lnTo>
                  <a:pt x="5958" y="18895"/>
                </a:lnTo>
                <a:close/>
                <a:moveTo>
                  <a:pt x="2013" y="18895"/>
                </a:moveTo>
                <a:lnTo>
                  <a:pt x="2053" y="18903"/>
                </a:lnTo>
                <a:cubicBezTo>
                  <a:pt x="2130" y="18905"/>
                  <a:pt x="2205" y="18919"/>
                  <a:pt x="2279" y="18945"/>
                </a:cubicBezTo>
                <a:cubicBezTo>
                  <a:pt x="2292" y="18943"/>
                  <a:pt x="2305" y="18948"/>
                  <a:pt x="2317" y="18953"/>
                </a:cubicBezTo>
                <a:lnTo>
                  <a:pt x="2317" y="18958"/>
                </a:lnTo>
                <a:cubicBezTo>
                  <a:pt x="3055" y="19202"/>
                  <a:pt x="3654" y="20237"/>
                  <a:pt x="3874" y="21600"/>
                </a:cubicBezTo>
                <a:lnTo>
                  <a:pt x="3549" y="21600"/>
                </a:lnTo>
                <a:cubicBezTo>
                  <a:pt x="3352" y="20586"/>
                  <a:pt x="2902" y="19817"/>
                  <a:pt x="2349" y="19579"/>
                </a:cubicBezTo>
                <a:cubicBezTo>
                  <a:pt x="2431" y="20408"/>
                  <a:pt x="2672" y="21125"/>
                  <a:pt x="3010" y="21600"/>
                </a:cubicBezTo>
                <a:lnTo>
                  <a:pt x="2551" y="21600"/>
                </a:lnTo>
                <a:cubicBezTo>
                  <a:pt x="2277" y="21036"/>
                  <a:pt x="2091" y="20308"/>
                  <a:pt x="2034" y="19500"/>
                </a:cubicBezTo>
                <a:cubicBezTo>
                  <a:pt x="2033" y="19500"/>
                  <a:pt x="2033" y="19500"/>
                  <a:pt x="2032" y="19500"/>
                </a:cubicBezTo>
                <a:lnTo>
                  <a:pt x="2031" y="19468"/>
                </a:lnTo>
                <a:cubicBezTo>
                  <a:pt x="2019" y="19325"/>
                  <a:pt x="2013" y="19179"/>
                  <a:pt x="2013" y="19031"/>
                </a:cubicBezTo>
                <a:cubicBezTo>
                  <a:pt x="2010" y="19005"/>
                  <a:pt x="2010" y="18978"/>
                  <a:pt x="2010" y="18951"/>
                </a:cubicBezTo>
                <a:lnTo>
                  <a:pt x="2012" y="18897"/>
                </a:lnTo>
                <a:lnTo>
                  <a:pt x="2013" y="18897"/>
                </a:lnTo>
                <a:lnTo>
                  <a:pt x="2013" y="18895"/>
                </a:lnTo>
                <a:close/>
                <a:moveTo>
                  <a:pt x="1959" y="18895"/>
                </a:moveTo>
                <a:lnTo>
                  <a:pt x="1959" y="18897"/>
                </a:lnTo>
                <a:lnTo>
                  <a:pt x="1960" y="18897"/>
                </a:lnTo>
                <a:lnTo>
                  <a:pt x="1962" y="18951"/>
                </a:lnTo>
                <a:cubicBezTo>
                  <a:pt x="1962" y="18978"/>
                  <a:pt x="1962" y="19005"/>
                  <a:pt x="1959" y="19031"/>
                </a:cubicBezTo>
                <a:cubicBezTo>
                  <a:pt x="1959" y="19179"/>
                  <a:pt x="1953" y="19325"/>
                  <a:pt x="1941" y="19468"/>
                </a:cubicBezTo>
                <a:lnTo>
                  <a:pt x="1940" y="19500"/>
                </a:lnTo>
                <a:cubicBezTo>
                  <a:pt x="1939" y="19500"/>
                  <a:pt x="1939" y="19500"/>
                  <a:pt x="1938" y="19500"/>
                </a:cubicBezTo>
                <a:cubicBezTo>
                  <a:pt x="1881" y="20308"/>
                  <a:pt x="1695" y="21036"/>
                  <a:pt x="1421" y="21600"/>
                </a:cubicBezTo>
                <a:lnTo>
                  <a:pt x="962" y="21600"/>
                </a:lnTo>
                <a:cubicBezTo>
                  <a:pt x="1300" y="21125"/>
                  <a:pt x="1541" y="20408"/>
                  <a:pt x="1623" y="19579"/>
                </a:cubicBezTo>
                <a:cubicBezTo>
                  <a:pt x="1070" y="19817"/>
                  <a:pt x="620" y="20586"/>
                  <a:pt x="423" y="21600"/>
                </a:cubicBezTo>
                <a:lnTo>
                  <a:pt x="98" y="21600"/>
                </a:lnTo>
                <a:cubicBezTo>
                  <a:pt x="318" y="20237"/>
                  <a:pt x="917" y="19202"/>
                  <a:pt x="1655" y="18958"/>
                </a:cubicBezTo>
                <a:lnTo>
                  <a:pt x="1655" y="18953"/>
                </a:lnTo>
                <a:cubicBezTo>
                  <a:pt x="1667" y="18948"/>
                  <a:pt x="1680" y="18943"/>
                  <a:pt x="1693" y="18945"/>
                </a:cubicBezTo>
                <a:cubicBezTo>
                  <a:pt x="1767" y="18919"/>
                  <a:pt x="1842" y="18905"/>
                  <a:pt x="1919" y="18903"/>
                </a:cubicBezTo>
                <a:lnTo>
                  <a:pt x="1959" y="18895"/>
                </a:lnTo>
                <a:close/>
                <a:moveTo>
                  <a:pt x="19630" y="15614"/>
                </a:moveTo>
                <a:cubicBezTo>
                  <a:pt x="18980" y="15891"/>
                  <a:pt x="18472" y="16898"/>
                  <a:pt x="18346" y="18168"/>
                </a:cubicBezTo>
                <a:cubicBezTo>
                  <a:pt x="18997" y="17890"/>
                  <a:pt x="19504" y="16884"/>
                  <a:pt x="19630" y="15614"/>
                </a:cubicBezTo>
                <a:close/>
                <a:moveTo>
                  <a:pt x="16336" y="15614"/>
                </a:moveTo>
                <a:cubicBezTo>
                  <a:pt x="16462" y="16884"/>
                  <a:pt x="16970" y="17890"/>
                  <a:pt x="17620" y="18168"/>
                </a:cubicBezTo>
                <a:cubicBezTo>
                  <a:pt x="17494" y="16898"/>
                  <a:pt x="16986" y="15891"/>
                  <a:pt x="16336" y="15614"/>
                </a:cubicBezTo>
                <a:close/>
                <a:moveTo>
                  <a:pt x="15631" y="15614"/>
                </a:moveTo>
                <a:cubicBezTo>
                  <a:pt x="14981" y="15891"/>
                  <a:pt x="14473" y="16898"/>
                  <a:pt x="14347" y="18168"/>
                </a:cubicBezTo>
                <a:cubicBezTo>
                  <a:pt x="14997" y="17890"/>
                  <a:pt x="15505" y="16884"/>
                  <a:pt x="15631" y="15614"/>
                </a:cubicBezTo>
                <a:close/>
                <a:moveTo>
                  <a:pt x="12337" y="15614"/>
                </a:moveTo>
                <a:cubicBezTo>
                  <a:pt x="12463" y="16884"/>
                  <a:pt x="12970" y="17890"/>
                  <a:pt x="13621" y="18168"/>
                </a:cubicBezTo>
                <a:cubicBezTo>
                  <a:pt x="13495" y="16898"/>
                  <a:pt x="12987" y="15891"/>
                  <a:pt x="12337" y="15614"/>
                </a:cubicBezTo>
                <a:close/>
                <a:moveTo>
                  <a:pt x="11632" y="15614"/>
                </a:moveTo>
                <a:cubicBezTo>
                  <a:pt x="10981" y="15891"/>
                  <a:pt x="10474" y="16898"/>
                  <a:pt x="10348" y="18168"/>
                </a:cubicBezTo>
                <a:cubicBezTo>
                  <a:pt x="10998" y="17890"/>
                  <a:pt x="11506" y="16884"/>
                  <a:pt x="11632" y="15614"/>
                </a:cubicBezTo>
                <a:close/>
                <a:moveTo>
                  <a:pt x="8337" y="15614"/>
                </a:moveTo>
                <a:cubicBezTo>
                  <a:pt x="8463" y="16884"/>
                  <a:pt x="8971" y="17890"/>
                  <a:pt x="9621" y="18168"/>
                </a:cubicBezTo>
                <a:cubicBezTo>
                  <a:pt x="9496" y="16898"/>
                  <a:pt x="8988" y="15891"/>
                  <a:pt x="8337" y="15614"/>
                </a:cubicBezTo>
                <a:close/>
                <a:moveTo>
                  <a:pt x="7632" y="15614"/>
                </a:moveTo>
                <a:cubicBezTo>
                  <a:pt x="6982" y="15891"/>
                  <a:pt x="6474" y="16898"/>
                  <a:pt x="6348" y="18168"/>
                </a:cubicBezTo>
                <a:cubicBezTo>
                  <a:pt x="6999" y="17890"/>
                  <a:pt x="7507" y="16884"/>
                  <a:pt x="7632" y="15614"/>
                </a:cubicBezTo>
                <a:close/>
                <a:moveTo>
                  <a:pt x="4338" y="15614"/>
                </a:moveTo>
                <a:cubicBezTo>
                  <a:pt x="4464" y="16884"/>
                  <a:pt x="4972" y="17890"/>
                  <a:pt x="5622" y="18168"/>
                </a:cubicBezTo>
                <a:cubicBezTo>
                  <a:pt x="5496" y="16898"/>
                  <a:pt x="4989" y="15891"/>
                  <a:pt x="4338" y="15614"/>
                </a:cubicBezTo>
                <a:close/>
                <a:moveTo>
                  <a:pt x="3633" y="15614"/>
                </a:moveTo>
                <a:cubicBezTo>
                  <a:pt x="2983" y="15891"/>
                  <a:pt x="2475" y="16898"/>
                  <a:pt x="2349" y="18168"/>
                </a:cubicBezTo>
                <a:cubicBezTo>
                  <a:pt x="2999" y="17890"/>
                  <a:pt x="3507" y="16884"/>
                  <a:pt x="3633" y="15614"/>
                </a:cubicBezTo>
                <a:close/>
                <a:moveTo>
                  <a:pt x="339" y="15614"/>
                </a:moveTo>
                <a:cubicBezTo>
                  <a:pt x="465" y="16884"/>
                  <a:pt x="973" y="17890"/>
                  <a:pt x="1623" y="18168"/>
                </a:cubicBezTo>
                <a:cubicBezTo>
                  <a:pt x="1497" y="16898"/>
                  <a:pt x="989" y="15891"/>
                  <a:pt x="339" y="15614"/>
                </a:cubicBezTo>
                <a:close/>
                <a:moveTo>
                  <a:pt x="19999" y="14935"/>
                </a:moveTo>
                <a:lnTo>
                  <a:pt x="20039" y="14942"/>
                </a:lnTo>
                <a:cubicBezTo>
                  <a:pt x="20116" y="14945"/>
                  <a:pt x="20191" y="14959"/>
                  <a:pt x="20265" y="14985"/>
                </a:cubicBezTo>
                <a:cubicBezTo>
                  <a:pt x="20278" y="14983"/>
                  <a:pt x="20291" y="14987"/>
                  <a:pt x="20303" y="14992"/>
                </a:cubicBezTo>
                <a:lnTo>
                  <a:pt x="20304" y="14998"/>
                </a:lnTo>
                <a:cubicBezTo>
                  <a:pt x="20834" y="15172"/>
                  <a:pt x="21292" y="15751"/>
                  <a:pt x="21590" y="16565"/>
                </a:cubicBezTo>
                <a:lnTo>
                  <a:pt x="21600" y="16597"/>
                </a:lnTo>
                <a:lnTo>
                  <a:pt x="21600" y="18029"/>
                </a:lnTo>
                <a:lnTo>
                  <a:pt x="21555" y="17705"/>
                </a:lnTo>
                <a:cubicBezTo>
                  <a:pt x="21364" y="16657"/>
                  <a:pt x="20904" y="15856"/>
                  <a:pt x="20335" y="15614"/>
                </a:cubicBezTo>
                <a:cubicBezTo>
                  <a:pt x="20445" y="16725"/>
                  <a:pt x="20848" y="17635"/>
                  <a:pt x="21383" y="18030"/>
                </a:cubicBezTo>
                <a:lnTo>
                  <a:pt x="21600" y="18156"/>
                </a:lnTo>
                <a:lnTo>
                  <a:pt x="21600" y="18759"/>
                </a:lnTo>
                <a:lnTo>
                  <a:pt x="21342" y="18632"/>
                </a:lnTo>
                <a:cubicBezTo>
                  <a:pt x="20645" y="18171"/>
                  <a:pt x="20124" y="16983"/>
                  <a:pt x="20020" y="15535"/>
                </a:cubicBezTo>
                <a:cubicBezTo>
                  <a:pt x="20019" y="15535"/>
                  <a:pt x="20019" y="15535"/>
                  <a:pt x="20019" y="15535"/>
                </a:cubicBezTo>
                <a:lnTo>
                  <a:pt x="20017" y="15504"/>
                </a:lnTo>
                <a:cubicBezTo>
                  <a:pt x="20005" y="15362"/>
                  <a:pt x="20000" y="15217"/>
                  <a:pt x="20000" y="15070"/>
                </a:cubicBezTo>
                <a:cubicBezTo>
                  <a:pt x="19997" y="15044"/>
                  <a:pt x="19996" y="15017"/>
                  <a:pt x="19996" y="14991"/>
                </a:cubicBezTo>
                <a:lnTo>
                  <a:pt x="19998" y="14937"/>
                </a:lnTo>
                <a:lnTo>
                  <a:pt x="19999" y="14937"/>
                </a:lnTo>
                <a:lnTo>
                  <a:pt x="19999" y="14935"/>
                </a:lnTo>
                <a:close/>
                <a:moveTo>
                  <a:pt x="19967" y="14935"/>
                </a:moveTo>
                <a:lnTo>
                  <a:pt x="19967" y="14937"/>
                </a:lnTo>
                <a:lnTo>
                  <a:pt x="19968" y="14937"/>
                </a:lnTo>
                <a:lnTo>
                  <a:pt x="19969" y="14991"/>
                </a:lnTo>
                <a:cubicBezTo>
                  <a:pt x="19969" y="15017"/>
                  <a:pt x="19969" y="15044"/>
                  <a:pt x="19966" y="15070"/>
                </a:cubicBezTo>
                <a:cubicBezTo>
                  <a:pt x="19966" y="15217"/>
                  <a:pt x="19960" y="15362"/>
                  <a:pt x="19948" y="15504"/>
                </a:cubicBezTo>
                <a:lnTo>
                  <a:pt x="19947" y="15535"/>
                </a:lnTo>
                <a:cubicBezTo>
                  <a:pt x="19947" y="15535"/>
                  <a:pt x="19946" y="15535"/>
                  <a:pt x="19946" y="15535"/>
                </a:cubicBezTo>
                <a:cubicBezTo>
                  <a:pt x="19827" y="17189"/>
                  <a:pt x="19163" y="18505"/>
                  <a:pt x="18315" y="18784"/>
                </a:cubicBezTo>
                <a:lnTo>
                  <a:pt x="18314" y="18789"/>
                </a:lnTo>
                <a:cubicBezTo>
                  <a:pt x="18302" y="18794"/>
                  <a:pt x="18289" y="18798"/>
                  <a:pt x="18276" y="18796"/>
                </a:cubicBezTo>
                <a:cubicBezTo>
                  <a:pt x="18202" y="18822"/>
                  <a:pt x="18127" y="18836"/>
                  <a:pt x="18050" y="18839"/>
                </a:cubicBezTo>
                <a:lnTo>
                  <a:pt x="18010" y="18846"/>
                </a:lnTo>
                <a:lnTo>
                  <a:pt x="18010" y="18844"/>
                </a:lnTo>
                <a:lnTo>
                  <a:pt x="18009" y="18844"/>
                </a:lnTo>
                <a:cubicBezTo>
                  <a:pt x="18007" y="18827"/>
                  <a:pt x="18007" y="18809"/>
                  <a:pt x="18007" y="18791"/>
                </a:cubicBezTo>
                <a:cubicBezTo>
                  <a:pt x="18007" y="18764"/>
                  <a:pt x="18008" y="18737"/>
                  <a:pt x="18011" y="18711"/>
                </a:cubicBezTo>
                <a:cubicBezTo>
                  <a:pt x="18011" y="18564"/>
                  <a:pt x="18016" y="18419"/>
                  <a:pt x="18028" y="18278"/>
                </a:cubicBezTo>
                <a:lnTo>
                  <a:pt x="18030" y="18246"/>
                </a:lnTo>
                <a:cubicBezTo>
                  <a:pt x="18030" y="18246"/>
                  <a:pt x="18030" y="18246"/>
                  <a:pt x="18031" y="18246"/>
                </a:cubicBezTo>
                <a:cubicBezTo>
                  <a:pt x="18150" y="16592"/>
                  <a:pt x="18814" y="15276"/>
                  <a:pt x="19662" y="14998"/>
                </a:cubicBezTo>
                <a:lnTo>
                  <a:pt x="19662" y="14992"/>
                </a:lnTo>
                <a:cubicBezTo>
                  <a:pt x="19675" y="14987"/>
                  <a:pt x="19687" y="14983"/>
                  <a:pt x="19700" y="14985"/>
                </a:cubicBezTo>
                <a:cubicBezTo>
                  <a:pt x="19774" y="14959"/>
                  <a:pt x="19850" y="14945"/>
                  <a:pt x="19926" y="14942"/>
                </a:cubicBezTo>
                <a:lnTo>
                  <a:pt x="19967" y="14935"/>
                </a:lnTo>
                <a:close/>
                <a:moveTo>
                  <a:pt x="16000" y="14935"/>
                </a:moveTo>
                <a:lnTo>
                  <a:pt x="16040" y="14942"/>
                </a:lnTo>
                <a:cubicBezTo>
                  <a:pt x="16117" y="14945"/>
                  <a:pt x="16192" y="14959"/>
                  <a:pt x="16266" y="14985"/>
                </a:cubicBezTo>
                <a:cubicBezTo>
                  <a:pt x="16279" y="14983"/>
                  <a:pt x="16292" y="14987"/>
                  <a:pt x="16304" y="14992"/>
                </a:cubicBezTo>
                <a:lnTo>
                  <a:pt x="16304" y="14998"/>
                </a:lnTo>
                <a:cubicBezTo>
                  <a:pt x="17153" y="15276"/>
                  <a:pt x="17817" y="16592"/>
                  <a:pt x="17936" y="18246"/>
                </a:cubicBezTo>
                <a:cubicBezTo>
                  <a:pt x="17936" y="18246"/>
                  <a:pt x="17936" y="18246"/>
                  <a:pt x="17937" y="18246"/>
                </a:cubicBezTo>
                <a:lnTo>
                  <a:pt x="17938" y="18278"/>
                </a:lnTo>
                <a:cubicBezTo>
                  <a:pt x="17950" y="18419"/>
                  <a:pt x="17956" y="18564"/>
                  <a:pt x="17956" y="18711"/>
                </a:cubicBezTo>
                <a:cubicBezTo>
                  <a:pt x="17959" y="18737"/>
                  <a:pt x="17959" y="18764"/>
                  <a:pt x="17959" y="18791"/>
                </a:cubicBezTo>
                <a:cubicBezTo>
                  <a:pt x="17959" y="18809"/>
                  <a:pt x="17959" y="18827"/>
                  <a:pt x="17958" y="18844"/>
                </a:cubicBezTo>
                <a:lnTo>
                  <a:pt x="17956" y="18844"/>
                </a:lnTo>
                <a:lnTo>
                  <a:pt x="17956" y="18846"/>
                </a:lnTo>
                <a:lnTo>
                  <a:pt x="17916" y="18839"/>
                </a:lnTo>
                <a:cubicBezTo>
                  <a:pt x="17839" y="18836"/>
                  <a:pt x="17764" y="18822"/>
                  <a:pt x="17690" y="18796"/>
                </a:cubicBezTo>
                <a:cubicBezTo>
                  <a:pt x="17677" y="18798"/>
                  <a:pt x="17664" y="18794"/>
                  <a:pt x="17652" y="18789"/>
                </a:cubicBezTo>
                <a:lnTo>
                  <a:pt x="17652" y="18784"/>
                </a:lnTo>
                <a:cubicBezTo>
                  <a:pt x="16804" y="18505"/>
                  <a:pt x="16139" y="17189"/>
                  <a:pt x="16021" y="15535"/>
                </a:cubicBezTo>
                <a:cubicBezTo>
                  <a:pt x="16020" y="15535"/>
                  <a:pt x="16020" y="15535"/>
                  <a:pt x="16019" y="15535"/>
                </a:cubicBezTo>
                <a:lnTo>
                  <a:pt x="16018" y="15504"/>
                </a:lnTo>
                <a:cubicBezTo>
                  <a:pt x="16006" y="15362"/>
                  <a:pt x="16000" y="15217"/>
                  <a:pt x="16000" y="15070"/>
                </a:cubicBezTo>
                <a:cubicBezTo>
                  <a:pt x="15997" y="15044"/>
                  <a:pt x="15997" y="15017"/>
                  <a:pt x="15997" y="14991"/>
                </a:cubicBezTo>
                <a:lnTo>
                  <a:pt x="15999" y="14937"/>
                </a:lnTo>
                <a:lnTo>
                  <a:pt x="16000" y="14937"/>
                </a:lnTo>
                <a:lnTo>
                  <a:pt x="16000" y="14935"/>
                </a:lnTo>
                <a:close/>
                <a:moveTo>
                  <a:pt x="15967" y="14935"/>
                </a:moveTo>
                <a:lnTo>
                  <a:pt x="15967" y="14937"/>
                </a:lnTo>
                <a:lnTo>
                  <a:pt x="15968" y="14937"/>
                </a:lnTo>
                <a:lnTo>
                  <a:pt x="15970" y="14991"/>
                </a:lnTo>
                <a:cubicBezTo>
                  <a:pt x="15970" y="15017"/>
                  <a:pt x="15970" y="15044"/>
                  <a:pt x="15967" y="15070"/>
                </a:cubicBezTo>
                <a:cubicBezTo>
                  <a:pt x="15967" y="15217"/>
                  <a:pt x="15961" y="15362"/>
                  <a:pt x="15949" y="15504"/>
                </a:cubicBezTo>
                <a:lnTo>
                  <a:pt x="15948" y="15535"/>
                </a:lnTo>
                <a:cubicBezTo>
                  <a:pt x="15947" y="15535"/>
                  <a:pt x="15947" y="15535"/>
                  <a:pt x="15947" y="15535"/>
                </a:cubicBezTo>
                <a:cubicBezTo>
                  <a:pt x="15828" y="17189"/>
                  <a:pt x="15163" y="18505"/>
                  <a:pt x="14315" y="18784"/>
                </a:cubicBezTo>
                <a:lnTo>
                  <a:pt x="14315" y="18789"/>
                </a:lnTo>
                <a:cubicBezTo>
                  <a:pt x="14303" y="18794"/>
                  <a:pt x="14290" y="18798"/>
                  <a:pt x="14277" y="18796"/>
                </a:cubicBezTo>
                <a:cubicBezTo>
                  <a:pt x="14203" y="18822"/>
                  <a:pt x="14128" y="18836"/>
                  <a:pt x="14051" y="18839"/>
                </a:cubicBezTo>
                <a:lnTo>
                  <a:pt x="14011" y="18846"/>
                </a:lnTo>
                <a:lnTo>
                  <a:pt x="14011" y="18844"/>
                </a:lnTo>
                <a:lnTo>
                  <a:pt x="14010" y="18844"/>
                </a:lnTo>
                <a:cubicBezTo>
                  <a:pt x="14008" y="18827"/>
                  <a:pt x="14008" y="18809"/>
                  <a:pt x="14008" y="18791"/>
                </a:cubicBezTo>
                <a:cubicBezTo>
                  <a:pt x="14008" y="18764"/>
                  <a:pt x="14008" y="18737"/>
                  <a:pt x="14011" y="18711"/>
                </a:cubicBezTo>
                <a:cubicBezTo>
                  <a:pt x="14011" y="18564"/>
                  <a:pt x="14017" y="18419"/>
                  <a:pt x="14029" y="18278"/>
                </a:cubicBezTo>
                <a:lnTo>
                  <a:pt x="14030" y="18246"/>
                </a:lnTo>
                <a:cubicBezTo>
                  <a:pt x="14031" y="18246"/>
                  <a:pt x="14031" y="18246"/>
                  <a:pt x="14031" y="18246"/>
                </a:cubicBezTo>
                <a:cubicBezTo>
                  <a:pt x="14150" y="16592"/>
                  <a:pt x="14814" y="15276"/>
                  <a:pt x="15663" y="14998"/>
                </a:cubicBezTo>
                <a:lnTo>
                  <a:pt x="15663" y="14992"/>
                </a:lnTo>
                <a:cubicBezTo>
                  <a:pt x="15675" y="14987"/>
                  <a:pt x="15688" y="14983"/>
                  <a:pt x="15701" y="14985"/>
                </a:cubicBezTo>
                <a:cubicBezTo>
                  <a:pt x="15775" y="14959"/>
                  <a:pt x="15850" y="14945"/>
                  <a:pt x="15927" y="14942"/>
                </a:cubicBezTo>
                <a:lnTo>
                  <a:pt x="15967" y="14935"/>
                </a:lnTo>
                <a:close/>
                <a:moveTo>
                  <a:pt x="12001" y="14935"/>
                </a:moveTo>
                <a:lnTo>
                  <a:pt x="12041" y="14942"/>
                </a:lnTo>
                <a:cubicBezTo>
                  <a:pt x="12117" y="14945"/>
                  <a:pt x="12193" y="14959"/>
                  <a:pt x="12267" y="14985"/>
                </a:cubicBezTo>
                <a:cubicBezTo>
                  <a:pt x="12280" y="14983"/>
                  <a:pt x="12292" y="14987"/>
                  <a:pt x="12305" y="14992"/>
                </a:cubicBezTo>
                <a:lnTo>
                  <a:pt x="12305" y="14998"/>
                </a:lnTo>
                <a:cubicBezTo>
                  <a:pt x="13153" y="15276"/>
                  <a:pt x="13817" y="16592"/>
                  <a:pt x="13936" y="18246"/>
                </a:cubicBezTo>
                <a:cubicBezTo>
                  <a:pt x="13937" y="18246"/>
                  <a:pt x="13937" y="18246"/>
                  <a:pt x="13937" y="18246"/>
                </a:cubicBezTo>
                <a:lnTo>
                  <a:pt x="13939" y="18278"/>
                </a:lnTo>
                <a:cubicBezTo>
                  <a:pt x="13951" y="18419"/>
                  <a:pt x="13956" y="18564"/>
                  <a:pt x="13956" y="18711"/>
                </a:cubicBezTo>
                <a:cubicBezTo>
                  <a:pt x="13959" y="18737"/>
                  <a:pt x="13960" y="18764"/>
                  <a:pt x="13960" y="18791"/>
                </a:cubicBezTo>
                <a:cubicBezTo>
                  <a:pt x="13960" y="18809"/>
                  <a:pt x="13960" y="18827"/>
                  <a:pt x="13958" y="18844"/>
                </a:cubicBezTo>
                <a:lnTo>
                  <a:pt x="13957" y="18844"/>
                </a:lnTo>
                <a:lnTo>
                  <a:pt x="13957" y="18846"/>
                </a:lnTo>
                <a:lnTo>
                  <a:pt x="13917" y="18839"/>
                </a:lnTo>
                <a:cubicBezTo>
                  <a:pt x="13840" y="18836"/>
                  <a:pt x="13765" y="18822"/>
                  <a:pt x="13691" y="18796"/>
                </a:cubicBezTo>
                <a:cubicBezTo>
                  <a:pt x="13678" y="18798"/>
                  <a:pt x="13665" y="18794"/>
                  <a:pt x="13653" y="18789"/>
                </a:cubicBezTo>
                <a:lnTo>
                  <a:pt x="13652" y="18784"/>
                </a:lnTo>
                <a:cubicBezTo>
                  <a:pt x="12804" y="18505"/>
                  <a:pt x="12140" y="17189"/>
                  <a:pt x="12021" y="15535"/>
                </a:cubicBezTo>
                <a:cubicBezTo>
                  <a:pt x="12021" y="15535"/>
                  <a:pt x="12020" y="15535"/>
                  <a:pt x="12020" y="15535"/>
                </a:cubicBezTo>
                <a:lnTo>
                  <a:pt x="12019" y="15504"/>
                </a:lnTo>
                <a:cubicBezTo>
                  <a:pt x="12007" y="15362"/>
                  <a:pt x="12001" y="15217"/>
                  <a:pt x="12001" y="15070"/>
                </a:cubicBezTo>
                <a:cubicBezTo>
                  <a:pt x="11998" y="15044"/>
                  <a:pt x="11998" y="15017"/>
                  <a:pt x="11998" y="14991"/>
                </a:cubicBezTo>
                <a:lnTo>
                  <a:pt x="11999" y="14937"/>
                </a:lnTo>
                <a:lnTo>
                  <a:pt x="12000" y="14937"/>
                </a:lnTo>
                <a:lnTo>
                  <a:pt x="12001" y="14935"/>
                </a:lnTo>
                <a:close/>
                <a:moveTo>
                  <a:pt x="11968" y="14935"/>
                </a:moveTo>
                <a:lnTo>
                  <a:pt x="11968" y="14937"/>
                </a:lnTo>
                <a:lnTo>
                  <a:pt x="11969" y="14937"/>
                </a:lnTo>
                <a:lnTo>
                  <a:pt x="11971" y="14991"/>
                </a:lnTo>
                <a:cubicBezTo>
                  <a:pt x="11971" y="15017"/>
                  <a:pt x="11970" y="15044"/>
                  <a:pt x="11967" y="15070"/>
                </a:cubicBezTo>
                <a:cubicBezTo>
                  <a:pt x="11967" y="15217"/>
                  <a:pt x="11962" y="15362"/>
                  <a:pt x="11950" y="15504"/>
                </a:cubicBezTo>
                <a:lnTo>
                  <a:pt x="11948" y="15535"/>
                </a:lnTo>
                <a:cubicBezTo>
                  <a:pt x="11948" y="15535"/>
                  <a:pt x="11948" y="15535"/>
                  <a:pt x="11947" y="15535"/>
                </a:cubicBezTo>
                <a:cubicBezTo>
                  <a:pt x="11828" y="17189"/>
                  <a:pt x="11164" y="18505"/>
                  <a:pt x="10316" y="18784"/>
                </a:cubicBezTo>
                <a:lnTo>
                  <a:pt x="10316" y="18789"/>
                </a:lnTo>
                <a:cubicBezTo>
                  <a:pt x="10303" y="18794"/>
                  <a:pt x="10291" y="18798"/>
                  <a:pt x="10277" y="18796"/>
                </a:cubicBezTo>
                <a:cubicBezTo>
                  <a:pt x="10204" y="18822"/>
                  <a:pt x="10128" y="18836"/>
                  <a:pt x="10052" y="18839"/>
                </a:cubicBezTo>
                <a:lnTo>
                  <a:pt x="10011" y="18846"/>
                </a:lnTo>
                <a:lnTo>
                  <a:pt x="10011" y="18844"/>
                </a:lnTo>
                <a:lnTo>
                  <a:pt x="10010" y="18844"/>
                </a:lnTo>
                <a:cubicBezTo>
                  <a:pt x="10009" y="18827"/>
                  <a:pt x="10009" y="18809"/>
                  <a:pt x="10009" y="18791"/>
                </a:cubicBezTo>
                <a:cubicBezTo>
                  <a:pt x="10009" y="18764"/>
                  <a:pt x="10009" y="18737"/>
                  <a:pt x="10012" y="18711"/>
                </a:cubicBezTo>
                <a:cubicBezTo>
                  <a:pt x="10012" y="18564"/>
                  <a:pt x="10018" y="18419"/>
                  <a:pt x="10030" y="18278"/>
                </a:cubicBezTo>
                <a:lnTo>
                  <a:pt x="10031" y="18246"/>
                </a:lnTo>
                <a:cubicBezTo>
                  <a:pt x="10031" y="18246"/>
                  <a:pt x="10032" y="18246"/>
                  <a:pt x="10032" y="18246"/>
                </a:cubicBezTo>
                <a:cubicBezTo>
                  <a:pt x="10151" y="16592"/>
                  <a:pt x="10815" y="15276"/>
                  <a:pt x="11663" y="14998"/>
                </a:cubicBezTo>
                <a:lnTo>
                  <a:pt x="11664" y="14992"/>
                </a:lnTo>
                <a:cubicBezTo>
                  <a:pt x="11676" y="14987"/>
                  <a:pt x="11689" y="14983"/>
                  <a:pt x="11702" y="14985"/>
                </a:cubicBezTo>
                <a:cubicBezTo>
                  <a:pt x="11776" y="14959"/>
                  <a:pt x="11851" y="14945"/>
                  <a:pt x="11928" y="14942"/>
                </a:cubicBezTo>
                <a:lnTo>
                  <a:pt x="11968" y="14935"/>
                </a:lnTo>
                <a:close/>
                <a:moveTo>
                  <a:pt x="8001" y="14935"/>
                </a:moveTo>
                <a:lnTo>
                  <a:pt x="8042" y="14942"/>
                </a:lnTo>
                <a:cubicBezTo>
                  <a:pt x="8118" y="14945"/>
                  <a:pt x="8194" y="14959"/>
                  <a:pt x="8267" y="14985"/>
                </a:cubicBezTo>
                <a:cubicBezTo>
                  <a:pt x="8280" y="14983"/>
                  <a:pt x="8293" y="14987"/>
                  <a:pt x="8306" y="14992"/>
                </a:cubicBezTo>
                <a:lnTo>
                  <a:pt x="8306" y="14998"/>
                </a:lnTo>
                <a:cubicBezTo>
                  <a:pt x="9154" y="15276"/>
                  <a:pt x="9818" y="16592"/>
                  <a:pt x="9937" y="18246"/>
                </a:cubicBezTo>
                <a:cubicBezTo>
                  <a:pt x="9937" y="18246"/>
                  <a:pt x="9938" y="18246"/>
                  <a:pt x="9938" y="18246"/>
                </a:cubicBezTo>
                <a:lnTo>
                  <a:pt x="9939" y="18278"/>
                </a:lnTo>
                <a:cubicBezTo>
                  <a:pt x="9951" y="18419"/>
                  <a:pt x="9957" y="18564"/>
                  <a:pt x="9957" y="18711"/>
                </a:cubicBezTo>
                <a:cubicBezTo>
                  <a:pt x="9960" y="18737"/>
                  <a:pt x="9960" y="18764"/>
                  <a:pt x="9960" y="18791"/>
                </a:cubicBezTo>
                <a:cubicBezTo>
                  <a:pt x="9960" y="18809"/>
                  <a:pt x="9960" y="18827"/>
                  <a:pt x="9959" y="18844"/>
                </a:cubicBezTo>
                <a:lnTo>
                  <a:pt x="9958" y="18844"/>
                </a:lnTo>
                <a:lnTo>
                  <a:pt x="9958" y="18846"/>
                </a:lnTo>
                <a:lnTo>
                  <a:pt x="9917" y="18839"/>
                </a:lnTo>
                <a:cubicBezTo>
                  <a:pt x="9841" y="18836"/>
                  <a:pt x="9765" y="18822"/>
                  <a:pt x="9692" y="18796"/>
                </a:cubicBezTo>
                <a:cubicBezTo>
                  <a:pt x="9679" y="18798"/>
                  <a:pt x="9666" y="18794"/>
                  <a:pt x="9653" y="18789"/>
                </a:cubicBezTo>
                <a:lnTo>
                  <a:pt x="9653" y="18784"/>
                </a:lnTo>
                <a:cubicBezTo>
                  <a:pt x="8805" y="18505"/>
                  <a:pt x="8141" y="17189"/>
                  <a:pt x="8022" y="15535"/>
                </a:cubicBezTo>
                <a:cubicBezTo>
                  <a:pt x="8022" y="15535"/>
                  <a:pt x="8021" y="15535"/>
                  <a:pt x="8021" y="15535"/>
                </a:cubicBezTo>
                <a:lnTo>
                  <a:pt x="8019" y="15504"/>
                </a:lnTo>
                <a:cubicBezTo>
                  <a:pt x="8008" y="15362"/>
                  <a:pt x="8002" y="15217"/>
                  <a:pt x="8002" y="15070"/>
                </a:cubicBezTo>
                <a:cubicBezTo>
                  <a:pt x="7999" y="15044"/>
                  <a:pt x="7999" y="15017"/>
                  <a:pt x="7999" y="14991"/>
                </a:cubicBezTo>
                <a:lnTo>
                  <a:pt x="8000" y="14937"/>
                </a:lnTo>
                <a:lnTo>
                  <a:pt x="8001" y="14937"/>
                </a:lnTo>
                <a:lnTo>
                  <a:pt x="8001" y="14935"/>
                </a:lnTo>
                <a:close/>
                <a:moveTo>
                  <a:pt x="7969" y="14935"/>
                </a:moveTo>
                <a:lnTo>
                  <a:pt x="7969" y="14937"/>
                </a:lnTo>
                <a:lnTo>
                  <a:pt x="7970" y="14937"/>
                </a:lnTo>
                <a:lnTo>
                  <a:pt x="7971" y="14991"/>
                </a:lnTo>
                <a:cubicBezTo>
                  <a:pt x="7971" y="15017"/>
                  <a:pt x="7971" y="15044"/>
                  <a:pt x="7968" y="15070"/>
                </a:cubicBezTo>
                <a:cubicBezTo>
                  <a:pt x="7968" y="15217"/>
                  <a:pt x="7962" y="15362"/>
                  <a:pt x="7950" y="15504"/>
                </a:cubicBezTo>
                <a:lnTo>
                  <a:pt x="7949" y="15535"/>
                </a:lnTo>
                <a:cubicBezTo>
                  <a:pt x="7949" y="15535"/>
                  <a:pt x="7948" y="15535"/>
                  <a:pt x="7948" y="15535"/>
                </a:cubicBezTo>
                <a:cubicBezTo>
                  <a:pt x="7829" y="17189"/>
                  <a:pt x="7165" y="18505"/>
                  <a:pt x="6317" y="18784"/>
                </a:cubicBezTo>
                <a:lnTo>
                  <a:pt x="6316" y="18789"/>
                </a:lnTo>
                <a:cubicBezTo>
                  <a:pt x="6304" y="18794"/>
                  <a:pt x="6291" y="18798"/>
                  <a:pt x="6278" y="18796"/>
                </a:cubicBezTo>
                <a:cubicBezTo>
                  <a:pt x="6204" y="18822"/>
                  <a:pt x="6129" y="18836"/>
                  <a:pt x="6053" y="18839"/>
                </a:cubicBezTo>
                <a:lnTo>
                  <a:pt x="6012" y="18846"/>
                </a:lnTo>
                <a:lnTo>
                  <a:pt x="6012" y="18844"/>
                </a:lnTo>
                <a:lnTo>
                  <a:pt x="6011" y="18844"/>
                </a:lnTo>
                <a:cubicBezTo>
                  <a:pt x="6010" y="18827"/>
                  <a:pt x="6010" y="18809"/>
                  <a:pt x="6010" y="18791"/>
                </a:cubicBezTo>
                <a:cubicBezTo>
                  <a:pt x="6010" y="18764"/>
                  <a:pt x="6010" y="18737"/>
                  <a:pt x="6013" y="18711"/>
                </a:cubicBezTo>
                <a:cubicBezTo>
                  <a:pt x="6013" y="18564"/>
                  <a:pt x="6018" y="18419"/>
                  <a:pt x="6030" y="18278"/>
                </a:cubicBezTo>
                <a:lnTo>
                  <a:pt x="6032" y="18246"/>
                </a:lnTo>
                <a:cubicBezTo>
                  <a:pt x="6032" y="18246"/>
                  <a:pt x="6032" y="18246"/>
                  <a:pt x="6033" y="18246"/>
                </a:cubicBezTo>
                <a:cubicBezTo>
                  <a:pt x="6152" y="16592"/>
                  <a:pt x="6816" y="15276"/>
                  <a:pt x="7664" y="14998"/>
                </a:cubicBezTo>
                <a:lnTo>
                  <a:pt x="7664" y="14992"/>
                </a:lnTo>
                <a:cubicBezTo>
                  <a:pt x="7677" y="14987"/>
                  <a:pt x="7689" y="14983"/>
                  <a:pt x="7703" y="14985"/>
                </a:cubicBezTo>
                <a:cubicBezTo>
                  <a:pt x="7776" y="14959"/>
                  <a:pt x="7852" y="14945"/>
                  <a:pt x="7928" y="14942"/>
                </a:cubicBezTo>
                <a:lnTo>
                  <a:pt x="7969" y="14935"/>
                </a:lnTo>
                <a:close/>
                <a:moveTo>
                  <a:pt x="4002" y="14935"/>
                </a:moveTo>
                <a:lnTo>
                  <a:pt x="4042" y="14942"/>
                </a:lnTo>
                <a:cubicBezTo>
                  <a:pt x="4119" y="14945"/>
                  <a:pt x="4194" y="14959"/>
                  <a:pt x="4268" y="14985"/>
                </a:cubicBezTo>
                <a:cubicBezTo>
                  <a:pt x="4281" y="14983"/>
                  <a:pt x="4294" y="14987"/>
                  <a:pt x="4306" y="14992"/>
                </a:cubicBezTo>
                <a:lnTo>
                  <a:pt x="4307" y="14998"/>
                </a:lnTo>
                <a:cubicBezTo>
                  <a:pt x="5155" y="15276"/>
                  <a:pt x="5819" y="16592"/>
                  <a:pt x="5938" y="18246"/>
                </a:cubicBezTo>
                <a:cubicBezTo>
                  <a:pt x="5938" y="18246"/>
                  <a:pt x="5938" y="18246"/>
                  <a:pt x="5939" y="18246"/>
                </a:cubicBezTo>
                <a:lnTo>
                  <a:pt x="5940" y="18278"/>
                </a:lnTo>
                <a:cubicBezTo>
                  <a:pt x="5952" y="18419"/>
                  <a:pt x="5958" y="18564"/>
                  <a:pt x="5958" y="18711"/>
                </a:cubicBezTo>
                <a:cubicBezTo>
                  <a:pt x="5961" y="18737"/>
                  <a:pt x="5961" y="18764"/>
                  <a:pt x="5961" y="18791"/>
                </a:cubicBezTo>
                <a:cubicBezTo>
                  <a:pt x="5961" y="18809"/>
                  <a:pt x="5961" y="18827"/>
                  <a:pt x="5960" y="18844"/>
                </a:cubicBezTo>
                <a:lnTo>
                  <a:pt x="5958" y="18844"/>
                </a:lnTo>
                <a:lnTo>
                  <a:pt x="5958" y="18846"/>
                </a:lnTo>
                <a:lnTo>
                  <a:pt x="5918" y="18839"/>
                </a:lnTo>
                <a:cubicBezTo>
                  <a:pt x="5841" y="18836"/>
                  <a:pt x="5766" y="18822"/>
                  <a:pt x="5692" y="18796"/>
                </a:cubicBezTo>
                <a:cubicBezTo>
                  <a:pt x="5679" y="18798"/>
                  <a:pt x="5667" y="18794"/>
                  <a:pt x="5654" y="18789"/>
                </a:cubicBezTo>
                <a:lnTo>
                  <a:pt x="5654" y="18784"/>
                </a:lnTo>
                <a:cubicBezTo>
                  <a:pt x="4806" y="18505"/>
                  <a:pt x="4141" y="17189"/>
                  <a:pt x="4023" y="15535"/>
                </a:cubicBezTo>
                <a:cubicBezTo>
                  <a:pt x="4022" y="15535"/>
                  <a:pt x="4022" y="15535"/>
                  <a:pt x="4021" y="15535"/>
                </a:cubicBezTo>
                <a:lnTo>
                  <a:pt x="4020" y="15504"/>
                </a:lnTo>
                <a:cubicBezTo>
                  <a:pt x="4008" y="15362"/>
                  <a:pt x="4002" y="15217"/>
                  <a:pt x="4003" y="15070"/>
                </a:cubicBezTo>
                <a:cubicBezTo>
                  <a:pt x="3999" y="15044"/>
                  <a:pt x="3999" y="15017"/>
                  <a:pt x="3999" y="14991"/>
                </a:cubicBezTo>
                <a:lnTo>
                  <a:pt x="4001" y="14937"/>
                </a:lnTo>
                <a:lnTo>
                  <a:pt x="4002" y="14937"/>
                </a:lnTo>
                <a:lnTo>
                  <a:pt x="4002" y="14935"/>
                </a:lnTo>
                <a:close/>
                <a:moveTo>
                  <a:pt x="3969" y="14935"/>
                </a:moveTo>
                <a:lnTo>
                  <a:pt x="3969" y="14937"/>
                </a:lnTo>
                <a:lnTo>
                  <a:pt x="3971" y="14937"/>
                </a:lnTo>
                <a:lnTo>
                  <a:pt x="3972" y="14991"/>
                </a:lnTo>
                <a:cubicBezTo>
                  <a:pt x="3972" y="15017"/>
                  <a:pt x="3972" y="15044"/>
                  <a:pt x="3969" y="15070"/>
                </a:cubicBezTo>
                <a:cubicBezTo>
                  <a:pt x="3969" y="15217"/>
                  <a:pt x="3963" y="15362"/>
                  <a:pt x="3951" y="15504"/>
                </a:cubicBezTo>
                <a:lnTo>
                  <a:pt x="3950" y="15535"/>
                </a:lnTo>
                <a:cubicBezTo>
                  <a:pt x="3949" y="15535"/>
                  <a:pt x="3949" y="15535"/>
                  <a:pt x="3949" y="15535"/>
                </a:cubicBezTo>
                <a:cubicBezTo>
                  <a:pt x="3830" y="17189"/>
                  <a:pt x="3166" y="18505"/>
                  <a:pt x="2317" y="18784"/>
                </a:cubicBezTo>
                <a:lnTo>
                  <a:pt x="2317" y="18789"/>
                </a:lnTo>
                <a:cubicBezTo>
                  <a:pt x="2305" y="18794"/>
                  <a:pt x="2292" y="18798"/>
                  <a:pt x="2279" y="18796"/>
                </a:cubicBezTo>
                <a:cubicBezTo>
                  <a:pt x="2205" y="18822"/>
                  <a:pt x="2130" y="18836"/>
                  <a:pt x="2053" y="18839"/>
                </a:cubicBezTo>
                <a:lnTo>
                  <a:pt x="2013" y="18846"/>
                </a:lnTo>
                <a:lnTo>
                  <a:pt x="2013" y="18844"/>
                </a:lnTo>
                <a:lnTo>
                  <a:pt x="2012" y="18844"/>
                </a:lnTo>
                <a:cubicBezTo>
                  <a:pt x="2010" y="18827"/>
                  <a:pt x="2010" y="18809"/>
                  <a:pt x="2010" y="18791"/>
                </a:cubicBezTo>
                <a:cubicBezTo>
                  <a:pt x="2010" y="18764"/>
                  <a:pt x="2010" y="18737"/>
                  <a:pt x="2013" y="18711"/>
                </a:cubicBezTo>
                <a:cubicBezTo>
                  <a:pt x="2013" y="18564"/>
                  <a:pt x="2019" y="18419"/>
                  <a:pt x="2031" y="18278"/>
                </a:cubicBezTo>
                <a:lnTo>
                  <a:pt x="2032" y="18246"/>
                </a:lnTo>
                <a:cubicBezTo>
                  <a:pt x="2033" y="18246"/>
                  <a:pt x="2033" y="18246"/>
                  <a:pt x="2034" y="18246"/>
                </a:cubicBezTo>
                <a:cubicBezTo>
                  <a:pt x="2152" y="16592"/>
                  <a:pt x="2817" y="15276"/>
                  <a:pt x="3665" y="14998"/>
                </a:cubicBezTo>
                <a:lnTo>
                  <a:pt x="3665" y="14992"/>
                </a:lnTo>
                <a:cubicBezTo>
                  <a:pt x="3678" y="14987"/>
                  <a:pt x="3690" y="14983"/>
                  <a:pt x="3703" y="14985"/>
                </a:cubicBezTo>
                <a:cubicBezTo>
                  <a:pt x="3777" y="14959"/>
                  <a:pt x="3852" y="14945"/>
                  <a:pt x="3929" y="14942"/>
                </a:cubicBezTo>
                <a:lnTo>
                  <a:pt x="3969" y="14935"/>
                </a:lnTo>
                <a:close/>
                <a:moveTo>
                  <a:pt x="3" y="14935"/>
                </a:moveTo>
                <a:lnTo>
                  <a:pt x="43" y="14942"/>
                </a:lnTo>
                <a:cubicBezTo>
                  <a:pt x="120" y="14945"/>
                  <a:pt x="195" y="14959"/>
                  <a:pt x="269" y="14985"/>
                </a:cubicBezTo>
                <a:cubicBezTo>
                  <a:pt x="282" y="14983"/>
                  <a:pt x="294" y="14987"/>
                  <a:pt x="307" y="14992"/>
                </a:cubicBezTo>
                <a:lnTo>
                  <a:pt x="307" y="14998"/>
                </a:lnTo>
                <a:cubicBezTo>
                  <a:pt x="1155" y="15276"/>
                  <a:pt x="1820" y="16592"/>
                  <a:pt x="1938" y="18246"/>
                </a:cubicBezTo>
                <a:cubicBezTo>
                  <a:pt x="1939" y="18246"/>
                  <a:pt x="1939" y="18246"/>
                  <a:pt x="1940" y="18246"/>
                </a:cubicBezTo>
                <a:lnTo>
                  <a:pt x="1941" y="18278"/>
                </a:lnTo>
                <a:cubicBezTo>
                  <a:pt x="1953" y="18419"/>
                  <a:pt x="1959" y="18564"/>
                  <a:pt x="1959" y="18711"/>
                </a:cubicBezTo>
                <a:cubicBezTo>
                  <a:pt x="1962" y="18737"/>
                  <a:pt x="1962" y="18764"/>
                  <a:pt x="1962" y="18791"/>
                </a:cubicBezTo>
                <a:cubicBezTo>
                  <a:pt x="1962" y="18809"/>
                  <a:pt x="1962" y="18827"/>
                  <a:pt x="1960" y="18844"/>
                </a:cubicBezTo>
                <a:lnTo>
                  <a:pt x="1959" y="18844"/>
                </a:lnTo>
                <a:lnTo>
                  <a:pt x="1959" y="18846"/>
                </a:lnTo>
                <a:lnTo>
                  <a:pt x="1919" y="18839"/>
                </a:lnTo>
                <a:cubicBezTo>
                  <a:pt x="1842" y="18836"/>
                  <a:pt x="1767" y="18822"/>
                  <a:pt x="1693" y="18796"/>
                </a:cubicBezTo>
                <a:cubicBezTo>
                  <a:pt x="1680" y="18798"/>
                  <a:pt x="1667" y="18794"/>
                  <a:pt x="1655" y="18789"/>
                </a:cubicBezTo>
                <a:lnTo>
                  <a:pt x="1655" y="18784"/>
                </a:lnTo>
                <a:cubicBezTo>
                  <a:pt x="806" y="18505"/>
                  <a:pt x="142" y="17189"/>
                  <a:pt x="23" y="15535"/>
                </a:cubicBezTo>
                <a:cubicBezTo>
                  <a:pt x="23" y="15535"/>
                  <a:pt x="23" y="15535"/>
                  <a:pt x="22" y="15535"/>
                </a:cubicBezTo>
                <a:lnTo>
                  <a:pt x="21" y="15504"/>
                </a:lnTo>
                <a:cubicBezTo>
                  <a:pt x="9" y="15362"/>
                  <a:pt x="3" y="15217"/>
                  <a:pt x="3" y="15070"/>
                </a:cubicBezTo>
                <a:cubicBezTo>
                  <a:pt x="0" y="15044"/>
                  <a:pt x="0" y="15017"/>
                  <a:pt x="0" y="14991"/>
                </a:cubicBezTo>
                <a:lnTo>
                  <a:pt x="1" y="14937"/>
                </a:lnTo>
                <a:lnTo>
                  <a:pt x="3" y="14937"/>
                </a:lnTo>
                <a:lnTo>
                  <a:pt x="3" y="14935"/>
                </a:lnTo>
                <a:close/>
                <a:moveTo>
                  <a:pt x="18346" y="11563"/>
                </a:moveTo>
                <a:cubicBezTo>
                  <a:pt x="18472" y="12843"/>
                  <a:pt x="18980" y="13857"/>
                  <a:pt x="19630" y="14137"/>
                </a:cubicBezTo>
                <a:cubicBezTo>
                  <a:pt x="19504" y="12857"/>
                  <a:pt x="18997" y="11842"/>
                  <a:pt x="18346" y="11563"/>
                </a:cubicBezTo>
                <a:close/>
                <a:moveTo>
                  <a:pt x="17620" y="11563"/>
                </a:moveTo>
                <a:cubicBezTo>
                  <a:pt x="16970" y="11842"/>
                  <a:pt x="16462" y="12857"/>
                  <a:pt x="16336" y="14137"/>
                </a:cubicBezTo>
                <a:cubicBezTo>
                  <a:pt x="16986" y="13857"/>
                  <a:pt x="17494" y="12843"/>
                  <a:pt x="17620" y="11563"/>
                </a:cubicBezTo>
                <a:close/>
                <a:moveTo>
                  <a:pt x="14347" y="11563"/>
                </a:moveTo>
                <a:cubicBezTo>
                  <a:pt x="14473" y="12843"/>
                  <a:pt x="14981" y="13857"/>
                  <a:pt x="15631" y="14137"/>
                </a:cubicBezTo>
                <a:cubicBezTo>
                  <a:pt x="15505" y="12857"/>
                  <a:pt x="14997" y="11842"/>
                  <a:pt x="14347" y="11563"/>
                </a:cubicBezTo>
                <a:close/>
                <a:moveTo>
                  <a:pt x="13621" y="11563"/>
                </a:moveTo>
                <a:cubicBezTo>
                  <a:pt x="12970" y="11842"/>
                  <a:pt x="12463" y="12857"/>
                  <a:pt x="12337" y="14137"/>
                </a:cubicBezTo>
                <a:cubicBezTo>
                  <a:pt x="12987" y="13857"/>
                  <a:pt x="13495" y="12843"/>
                  <a:pt x="13621" y="11563"/>
                </a:cubicBezTo>
                <a:close/>
                <a:moveTo>
                  <a:pt x="10348" y="11563"/>
                </a:moveTo>
                <a:cubicBezTo>
                  <a:pt x="10474" y="12843"/>
                  <a:pt x="10981" y="13857"/>
                  <a:pt x="11632" y="14137"/>
                </a:cubicBezTo>
                <a:cubicBezTo>
                  <a:pt x="11506" y="12857"/>
                  <a:pt x="10998" y="11842"/>
                  <a:pt x="10348" y="11563"/>
                </a:cubicBezTo>
                <a:close/>
                <a:moveTo>
                  <a:pt x="9621" y="11563"/>
                </a:moveTo>
                <a:cubicBezTo>
                  <a:pt x="8971" y="11842"/>
                  <a:pt x="8463" y="12857"/>
                  <a:pt x="8337" y="14137"/>
                </a:cubicBezTo>
                <a:cubicBezTo>
                  <a:pt x="8988" y="13857"/>
                  <a:pt x="9496" y="12843"/>
                  <a:pt x="9621" y="11563"/>
                </a:cubicBezTo>
                <a:close/>
                <a:moveTo>
                  <a:pt x="6348" y="11563"/>
                </a:moveTo>
                <a:cubicBezTo>
                  <a:pt x="6474" y="12843"/>
                  <a:pt x="6982" y="13857"/>
                  <a:pt x="7632" y="14137"/>
                </a:cubicBezTo>
                <a:cubicBezTo>
                  <a:pt x="7507" y="12857"/>
                  <a:pt x="6999" y="11842"/>
                  <a:pt x="6348" y="11563"/>
                </a:cubicBezTo>
                <a:close/>
                <a:moveTo>
                  <a:pt x="5622" y="11563"/>
                </a:moveTo>
                <a:cubicBezTo>
                  <a:pt x="4972" y="11842"/>
                  <a:pt x="4464" y="12857"/>
                  <a:pt x="4338" y="14137"/>
                </a:cubicBezTo>
                <a:cubicBezTo>
                  <a:pt x="4989" y="13857"/>
                  <a:pt x="5496" y="12843"/>
                  <a:pt x="5622" y="11563"/>
                </a:cubicBezTo>
                <a:close/>
                <a:moveTo>
                  <a:pt x="2349" y="11563"/>
                </a:moveTo>
                <a:cubicBezTo>
                  <a:pt x="2475" y="12843"/>
                  <a:pt x="2983" y="13857"/>
                  <a:pt x="3633" y="14137"/>
                </a:cubicBezTo>
                <a:cubicBezTo>
                  <a:pt x="3507" y="12857"/>
                  <a:pt x="2999" y="11842"/>
                  <a:pt x="2349" y="11563"/>
                </a:cubicBezTo>
                <a:close/>
                <a:moveTo>
                  <a:pt x="1623" y="11563"/>
                </a:moveTo>
                <a:cubicBezTo>
                  <a:pt x="973" y="11842"/>
                  <a:pt x="465" y="12857"/>
                  <a:pt x="339" y="14137"/>
                </a:cubicBezTo>
                <a:cubicBezTo>
                  <a:pt x="989" y="13857"/>
                  <a:pt x="1497" y="12843"/>
                  <a:pt x="1623" y="11563"/>
                </a:cubicBezTo>
                <a:close/>
                <a:moveTo>
                  <a:pt x="21600" y="10967"/>
                </a:moveTo>
                <a:lnTo>
                  <a:pt x="21600" y="11574"/>
                </a:lnTo>
                <a:lnTo>
                  <a:pt x="21383" y="11701"/>
                </a:lnTo>
                <a:cubicBezTo>
                  <a:pt x="20848" y="12100"/>
                  <a:pt x="20445" y="13017"/>
                  <a:pt x="20335" y="14137"/>
                </a:cubicBezTo>
                <a:cubicBezTo>
                  <a:pt x="20904" y="13892"/>
                  <a:pt x="21364" y="13085"/>
                  <a:pt x="21555" y="12029"/>
                </a:cubicBezTo>
                <a:lnTo>
                  <a:pt x="21600" y="11702"/>
                </a:lnTo>
                <a:lnTo>
                  <a:pt x="21600" y="13146"/>
                </a:lnTo>
                <a:lnTo>
                  <a:pt x="21590" y="13178"/>
                </a:lnTo>
                <a:cubicBezTo>
                  <a:pt x="21292" y="13998"/>
                  <a:pt x="20834" y="14582"/>
                  <a:pt x="20304" y="14758"/>
                </a:cubicBezTo>
                <a:lnTo>
                  <a:pt x="20303" y="14763"/>
                </a:lnTo>
                <a:cubicBezTo>
                  <a:pt x="20291" y="14768"/>
                  <a:pt x="20278" y="14772"/>
                  <a:pt x="20265" y="14770"/>
                </a:cubicBezTo>
                <a:cubicBezTo>
                  <a:pt x="20191" y="14797"/>
                  <a:pt x="20116" y="14811"/>
                  <a:pt x="20040" y="14813"/>
                </a:cubicBezTo>
                <a:lnTo>
                  <a:pt x="19999" y="14821"/>
                </a:lnTo>
                <a:lnTo>
                  <a:pt x="19999" y="14819"/>
                </a:lnTo>
                <a:lnTo>
                  <a:pt x="19998" y="14819"/>
                </a:lnTo>
                <a:cubicBezTo>
                  <a:pt x="19997" y="14801"/>
                  <a:pt x="19996" y="14783"/>
                  <a:pt x="19996" y="14765"/>
                </a:cubicBezTo>
                <a:cubicBezTo>
                  <a:pt x="19996" y="14738"/>
                  <a:pt x="19997" y="14711"/>
                  <a:pt x="20000" y="14685"/>
                </a:cubicBezTo>
                <a:cubicBezTo>
                  <a:pt x="20000" y="14536"/>
                  <a:pt x="20005" y="14391"/>
                  <a:pt x="20017" y="14248"/>
                </a:cubicBezTo>
                <a:lnTo>
                  <a:pt x="20019" y="14216"/>
                </a:lnTo>
                <a:cubicBezTo>
                  <a:pt x="20019" y="14216"/>
                  <a:pt x="20019" y="14216"/>
                  <a:pt x="20020" y="14216"/>
                </a:cubicBezTo>
                <a:cubicBezTo>
                  <a:pt x="20124" y="12757"/>
                  <a:pt x="20645" y="11559"/>
                  <a:pt x="21342" y="11094"/>
                </a:cubicBezTo>
                <a:lnTo>
                  <a:pt x="21600" y="10967"/>
                </a:lnTo>
                <a:close/>
                <a:moveTo>
                  <a:pt x="18010" y="10878"/>
                </a:moveTo>
                <a:lnTo>
                  <a:pt x="18050" y="10886"/>
                </a:lnTo>
                <a:cubicBezTo>
                  <a:pt x="18127" y="10889"/>
                  <a:pt x="18202" y="10903"/>
                  <a:pt x="18276" y="10929"/>
                </a:cubicBezTo>
                <a:cubicBezTo>
                  <a:pt x="18289" y="10927"/>
                  <a:pt x="18302" y="10931"/>
                  <a:pt x="18314" y="10936"/>
                </a:cubicBezTo>
                <a:lnTo>
                  <a:pt x="18315" y="10942"/>
                </a:lnTo>
                <a:cubicBezTo>
                  <a:pt x="19163" y="11222"/>
                  <a:pt x="19827" y="12549"/>
                  <a:pt x="19946" y="14216"/>
                </a:cubicBezTo>
                <a:cubicBezTo>
                  <a:pt x="19946" y="14216"/>
                  <a:pt x="19947" y="14216"/>
                  <a:pt x="19947" y="14216"/>
                </a:cubicBezTo>
                <a:lnTo>
                  <a:pt x="19948" y="14248"/>
                </a:lnTo>
                <a:cubicBezTo>
                  <a:pt x="19960" y="14391"/>
                  <a:pt x="19966" y="14536"/>
                  <a:pt x="19966" y="14685"/>
                </a:cubicBezTo>
                <a:cubicBezTo>
                  <a:pt x="19969" y="14711"/>
                  <a:pt x="19969" y="14738"/>
                  <a:pt x="19969" y="14765"/>
                </a:cubicBezTo>
                <a:cubicBezTo>
                  <a:pt x="19969" y="14783"/>
                  <a:pt x="19969" y="14801"/>
                  <a:pt x="19968" y="14819"/>
                </a:cubicBezTo>
                <a:lnTo>
                  <a:pt x="19967" y="14819"/>
                </a:lnTo>
                <a:lnTo>
                  <a:pt x="19967" y="14821"/>
                </a:lnTo>
                <a:lnTo>
                  <a:pt x="19926" y="14813"/>
                </a:lnTo>
                <a:cubicBezTo>
                  <a:pt x="19850" y="14811"/>
                  <a:pt x="19774" y="14797"/>
                  <a:pt x="19701" y="14770"/>
                </a:cubicBezTo>
                <a:cubicBezTo>
                  <a:pt x="19687" y="14772"/>
                  <a:pt x="19675" y="14768"/>
                  <a:pt x="19662" y="14763"/>
                </a:cubicBezTo>
                <a:lnTo>
                  <a:pt x="19662" y="14758"/>
                </a:lnTo>
                <a:cubicBezTo>
                  <a:pt x="18814" y="14477"/>
                  <a:pt x="18150" y="13151"/>
                  <a:pt x="18031" y="11484"/>
                </a:cubicBezTo>
                <a:cubicBezTo>
                  <a:pt x="18030" y="11483"/>
                  <a:pt x="18030" y="11483"/>
                  <a:pt x="18030" y="11483"/>
                </a:cubicBezTo>
                <a:lnTo>
                  <a:pt x="18028" y="11452"/>
                </a:lnTo>
                <a:cubicBezTo>
                  <a:pt x="18016" y="11309"/>
                  <a:pt x="18011" y="11163"/>
                  <a:pt x="18011" y="11015"/>
                </a:cubicBezTo>
                <a:cubicBezTo>
                  <a:pt x="18008" y="10988"/>
                  <a:pt x="18007" y="10961"/>
                  <a:pt x="18007" y="10935"/>
                </a:cubicBezTo>
                <a:lnTo>
                  <a:pt x="18009" y="10881"/>
                </a:lnTo>
                <a:lnTo>
                  <a:pt x="18010" y="10881"/>
                </a:lnTo>
                <a:lnTo>
                  <a:pt x="18010" y="10878"/>
                </a:lnTo>
                <a:close/>
                <a:moveTo>
                  <a:pt x="17956" y="10878"/>
                </a:moveTo>
                <a:lnTo>
                  <a:pt x="17956" y="10881"/>
                </a:lnTo>
                <a:lnTo>
                  <a:pt x="17958" y="10881"/>
                </a:lnTo>
                <a:lnTo>
                  <a:pt x="17959" y="10935"/>
                </a:lnTo>
                <a:cubicBezTo>
                  <a:pt x="17959" y="10961"/>
                  <a:pt x="17959" y="10988"/>
                  <a:pt x="17956" y="11015"/>
                </a:cubicBezTo>
                <a:cubicBezTo>
                  <a:pt x="17956" y="11163"/>
                  <a:pt x="17950" y="11309"/>
                  <a:pt x="17938" y="11452"/>
                </a:cubicBezTo>
                <a:lnTo>
                  <a:pt x="17937" y="11483"/>
                </a:lnTo>
                <a:cubicBezTo>
                  <a:pt x="17936" y="11483"/>
                  <a:pt x="17936" y="11483"/>
                  <a:pt x="17936" y="11484"/>
                </a:cubicBezTo>
                <a:cubicBezTo>
                  <a:pt x="17817" y="13151"/>
                  <a:pt x="17153" y="14477"/>
                  <a:pt x="16304" y="14758"/>
                </a:cubicBezTo>
                <a:lnTo>
                  <a:pt x="16304" y="14763"/>
                </a:lnTo>
                <a:cubicBezTo>
                  <a:pt x="16292" y="14768"/>
                  <a:pt x="16279" y="14772"/>
                  <a:pt x="16266" y="14770"/>
                </a:cubicBezTo>
                <a:cubicBezTo>
                  <a:pt x="16192" y="14797"/>
                  <a:pt x="16117" y="14811"/>
                  <a:pt x="16040" y="14813"/>
                </a:cubicBezTo>
                <a:lnTo>
                  <a:pt x="16000" y="14821"/>
                </a:lnTo>
                <a:lnTo>
                  <a:pt x="16000" y="14819"/>
                </a:lnTo>
                <a:lnTo>
                  <a:pt x="15999" y="14819"/>
                </a:lnTo>
                <a:cubicBezTo>
                  <a:pt x="15997" y="14801"/>
                  <a:pt x="15997" y="14783"/>
                  <a:pt x="15997" y="14765"/>
                </a:cubicBezTo>
                <a:cubicBezTo>
                  <a:pt x="15997" y="14738"/>
                  <a:pt x="15997" y="14711"/>
                  <a:pt x="16000" y="14685"/>
                </a:cubicBezTo>
                <a:cubicBezTo>
                  <a:pt x="16000" y="14536"/>
                  <a:pt x="16006" y="14391"/>
                  <a:pt x="16018" y="14248"/>
                </a:cubicBezTo>
                <a:lnTo>
                  <a:pt x="16019" y="14216"/>
                </a:lnTo>
                <a:cubicBezTo>
                  <a:pt x="16020" y="14216"/>
                  <a:pt x="16020" y="14216"/>
                  <a:pt x="16021" y="14216"/>
                </a:cubicBezTo>
                <a:cubicBezTo>
                  <a:pt x="16139" y="12549"/>
                  <a:pt x="16804" y="11222"/>
                  <a:pt x="17652" y="10942"/>
                </a:cubicBezTo>
                <a:lnTo>
                  <a:pt x="17652" y="10936"/>
                </a:lnTo>
                <a:cubicBezTo>
                  <a:pt x="17664" y="10931"/>
                  <a:pt x="17677" y="10927"/>
                  <a:pt x="17690" y="10929"/>
                </a:cubicBezTo>
                <a:cubicBezTo>
                  <a:pt x="17764" y="10903"/>
                  <a:pt x="17839" y="10889"/>
                  <a:pt x="17916" y="10886"/>
                </a:cubicBezTo>
                <a:lnTo>
                  <a:pt x="17956" y="10878"/>
                </a:lnTo>
                <a:close/>
                <a:moveTo>
                  <a:pt x="14011" y="10878"/>
                </a:moveTo>
                <a:lnTo>
                  <a:pt x="14051" y="10886"/>
                </a:lnTo>
                <a:cubicBezTo>
                  <a:pt x="14128" y="10889"/>
                  <a:pt x="14203" y="10903"/>
                  <a:pt x="14277" y="10929"/>
                </a:cubicBezTo>
                <a:cubicBezTo>
                  <a:pt x="14290" y="10927"/>
                  <a:pt x="14303" y="10931"/>
                  <a:pt x="14315" y="10936"/>
                </a:cubicBezTo>
                <a:lnTo>
                  <a:pt x="14315" y="10942"/>
                </a:lnTo>
                <a:cubicBezTo>
                  <a:pt x="15163" y="11222"/>
                  <a:pt x="15828" y="12549"/>
                  <a:pt x="15947" y="14216"/>
                </a:cubicBezTo>
                <a:cubicBezTo>
                  <a:pt x="15947" y="14216"/>
                  <a:pt x="15947" y="14216"/>
                  <a:pt x="15948" y="14216"/>
                </a:cubicBezTo>
                <a:lnTo>
                  <a:pt x="15949" y="14248"/>
                </a:lnTo>
                <a:cubicBezTo>
                  <a:pt x="15961" y="14391"/>
                  <a:pt x="15967" y="14536"/>
                  <a:pt x="15967" y="14685"/>
                </a:cubicBezTo>
                <a:cubicBezTo>
                  <a:pt x="15970" y="14711"/>
                  <a:pt x="15970" y="14738"/>
                  <a:pt x="15970" y="14765"/>
                </a:cubicBezTo>
                <a:cubicBezTo>
                  <a:pt x="15970" y="14783"/>
                  <a:pt x="15970" y="14801"/>
                  <a:pt x="15968" y="14819"/>
                </a:cubicBezTo>
                <a:lnTo>
                  <a:pt x="15967" y="14819"/>
                </a:lnTo>
                <a:lnTo>
                  <a:pt x="15967" y="14821"/>
                </a:lnTo>
                <a:lnTo>
                  <a:pt x="15927" y="14813"/>
                </a:lnTo>
                <a:cubicBezTo>
                  <a:pt x="15850" y="14811"/>
                  <a:pt x="15775" y="14797"/>
                  <a:pt x="15701" y="14770"/>
                </a:cubicBezTo>
                <a:cubicBezTo>
                  <a:pt x="15688" y="14772"/>
                  <a:pt x="15675" y="14768"/>
                  <a:pt x="15663" y="14763"/>
                </a:cubicBezTo>
                <a:lnTo>
                  <a:pt x="15663" y="14758"/>
                </a:lnTo>
                <a:cubicBezTo>
                  <a:pt x="14815" y="14477"/>
                  <a:pt x="14150" y="13151"/>
                  <a:pt x="14031" y="11484"/>
                </a:cubicBezTo>
                <a:cubicBezTo>
                  <a:pt x="14031" y="11483"/>
                  <a:pt x="14031" y="11483"/>
                  <a:pt x="14030" y="11483"/>
                </a:cubicBezTo>
                <a:lnTo>
                  <a:pt x="14029" y="11452"/>
                </a:lnTo>
                <a:cubicBezTo>
                  <a:pt x="14017" y="11309"/>
                  <a:pt x="14011" y="11163"/>
                  <a:pt x="14011" y="11015"/>
                </a:cubicBezTo>
                <a:cubicBezTo>
                  <a:pt x="14008" y="10988"/>
                  <a:pt x="14008" y="10961"/>
                  <a:pt x="14008" y="10935"/>
                </a:cubicBezTo>
                <a:lnTo>
                  <a:pt x="14010" y="10881"/>
                </a:lnTo>
                <a:lnTo>
                  <a:pt x="14011" y="10881"/>
                </a:lnTo>
                <a:lnTo>
                  <a:pt x="14011" y="10878"/>
                </a:lnTo>
                <a:close/>
                <a:moveTo>
                  <a:pt x="13957" y="10878"/>
                </a:moveTo>
                <a:lnTo>
                  <a:pt x="13957" y="10881"/>
                </a:lnTo>
                <a:lnTo>
                  <a:pt x="13958" y="10881"/>
                </a:lnTo>
                <a:lnTo>
                  <a:pt x="13960" y="10935"/>
                </a:lnTo>
                <a:cubicBezTo>
                  <a:pt x="13960" y="10961"/>
                  <a:pt x="13959" y="10988"/>
                  <a:pt x="13956" y="11015"/>
                </a:cubicBezTo>
                <a:cubicBezTo>
                  <a:pt x="13956" y="11163"/>
                  <a:pt x="13951" y="11309"/>
                  <a:pt x="13939" y="11452"/>
                </a:cubicBezTo>
                <a:lnTo>
                  <a:pt x="13937" y="11483"/>
                </a:lnTo>
                <a:cubicBezTo>
                  <a:pt x="13937" y="11483"/>
                  <a:pt x="13937" y="11483"/>
                  <a:pt x="13936" y="11484"/>
                </a:cubicBezTo>
                <a:cubicBezTo>
                  <a:pt x="13817" y="13151"/>
                  <a:pt x="13153" y="14477"/>
                  <a:pt x="12305" y="14758"/>
                </a:cubicBezTo>
                <a:lnTo>
                  <a:pt x="12305" y="14763"/>
                </a:lnTo>
                <a:cubicBezTo>
                  <a:pt x="12292" y="14768"/>
                  <a:pt x="12280" y="14772"/>
                  <a:pt x="12267" y="14770"/>
                </a:cubicBezTo>
                <a:cubicBezTo>
                  <a:pt x="12193" y="14797"/>
                  <a:pt x="12117" y="14811"/>
                  <a:pt x="12041" y="14813"/>
                </a:cubicBezTo>
                <a:lnTo>
                  <a:pt x="12001" y="14821"/>
                </a:lnTo>
                <a:lnTo>
                  <a:pt x="12000" y="14819"/>
                </a:lnTo>
                <a:lnTo>
                  <a:pt x="11999" y="14819"/>
                </a:lnTo>
                <a:cubicBezTo>
                  <a:pt x="11998" y="14801"/>
                  <a:pt x="11998" y="14783"/>
                  <a:pt x="11998" y="14765"/>
                </a:cubicBezTo>
                <a:cubicBezTo>
                  <a:pt x="11998" y="14738"/>
                  <a:pt x="11998" y="14711"/>
                  <a:pt x="12001" y="14685"/>
                </a:cubicBezTo>
                <a:cubicBezTo>
                  <a:pt x="12001" y="14536"/>
                  <a:pt x="12007" y="14391"/>
                  <a:pt x="12019" y="14248"/>
                </a:cubicBezTo>
                <a:lnTo>
                  <a:pt x="12020" y="14216"/>
                </a:lnTo>
                <a:cubicBezTo>
                  <a:pt x="12020" y="14216"/>
                  <a:pt x="12021" y="14216"/>
                  <a:pt x="12021" y="14216"/>
                </a:cubicBezTo>
                <a:cubicBezTo>
                  <a:pt x="12140" y="12549"/>
                  <a:pt x="12804" y="11222"/>
                  <a:pt x="13652" y="10942"/>
                </a:cubicBezTo>
                <a:lnTo>
                  <a:pt x="13653" y="10936"/>
                </a:lnTo>
                <a:cubicBezTo>
                  <a:pt x="13665" y="10931"/>
                  <a:pt x="13678" y="10927"/>
                  <a:pt x="13691" y="10929"/>
                </a:cubicBezTo>
                <a:cubicBezTo>
                  <a:pt x="13765" y="10903"/>
                  <a:pt x="13840" y="10889"/>
                  <a:pt x="13917" y="10886"/>
                </a:cubicBezTo>
                <a:lnTo>
                  <a:pt x="13957" y="10878"/>
                </a:lnTo>
                <a:close/>
                <a:moveTo>
                  <a:pt x="10011" y="10878"/>
                </a:moveTo>
                <a:lnTo>
                  <a:pt x="10052" y="10886"/>
                </a:lnTo>
                <a:cubicBezTo>
                  <a:pt x="10128" y="10889"/>
                  <a:pt x="10204" y="10903"/>
                  <a:pt x="10277" y="10929"/>
                </a:cubicBezTo>
                <a:cubicBezTo>
                  <a:pt x="10291" y="10927"/>
                  <a:pt x="10303" y="10931"/>
                  <a:pt x="10316" y="10936"/>
                </a:cubicBezTo>
                <a:lnTo>
                  <a:pt x="10316" y="10942"/>
                </a:lnTo>
                <a:cubicBezTo>
                  <a:pt x="11164" y="11222"/>
                  <a:pt x="11828" y="12549"/>
                  <a:pt x="11947" y="14216"/>
                </a:cubicBezTo>
                <a:cubicBezTo>
                  <a:pt x="11948" y="14216"/>
                  <a:pt x="11948" y="14216"/>
                  <a:pt x="11948" y="14216"/>
                </a:cubicBezTo>
                <a:lnTo>
                  <a:pt x="11950" y="14248"/>
                </a:lnTo>
                <a:cubicBezTo>
                  <a:pt x="11962" y="14391"/>
                  <a:pt x="11967" y="14536"/>
                  <a:pt x="11967" y="14685"/>
                </a:cubicBezTo>
                <a:cubicBezTo>
                  <a:pt x="11970" y="14711"/>
                  <a:pt x="11971" y="14738"/>
                  <a:pt x="11971" y="14765"/>
                </a:cubicBezTo>
                <a:cubicBezTo>
                  <a:pt x="11971" y="14783"/>
                  <a:pt x="11971" y="14801"/>
                  <a:pt x="11969" y="14819"/>
                </a:cubicBezTo>
                <a:lnTo>
                  <a:pt x="11968" y="14819"/>
                </a:lnTo>
                <a:lnTo>
                  <a:pt x="11968" y="14821"/>
                </a:lnTo>
                <a:lnTo>
                  <a:pt x="11927" y="14813"/>
                </a:lnTo>
                <a:cubicBezTo>
                  <a:pt x="11851" y="14811"/>
                  <a:pt x="11776" y="14797"/>
                  <a:pt x="11702" y="14770"/>
                </a:cubicBezTo>
                <a:cubicBezTo>
                  <a:pt x="11689" y="14772"/>
                  <a:pt x="11676" y="14768"/>
                  <a:pt x="11664" y="14763"/>
                </a:cubicBezTo>
                <a:lnTo>
                  <a:pt x="11663" y="14758"/>
                </a:lnTo>
                <a:cubicBezTo>
                  <a:pt x="10815" y="14477"/>
                  <a:pt x="10151" y="13151"/>
                  <a:pt x="10032" y="11484"/>
                </a:cubicBezTo>
                <a:cubicBezTo>
                  <a:pt x="10032" y="11483"/>
                  <a:pt x="10031" y="11483"/>
                  <a:pt x="10031" y="11483"/>
                </a:cubicBezTo>
                <a:lnTo>
                  <a:pt x="10030" y="11452"/>
                </a:lnTo>
                <a:cubicBezTo>
                  <a:pt x="10018" y="11309"/>
                  <a:pt x="10012" y="11163"/>
                  <a:pt x="10012" y="11015"/>
                </a:cubicBezTo>
                <a:cubicBezTo>
                  <a:pt x="10009" y="10988"/>
                  <a:pt x="10009" y="10961"/>
                  <a:pt x="10009" y="10935"/>
                </a:cubicBezTo>
                <a:lnTo>
                  <a:pt x="10010" y="10881"/>
                </a:lnTo>
                <a:lnTo>
                  <a:pt x="10011" y="10881"/>
                </a:lnTo>
                <a:lnTo>
                  <a:pt x="10011" y="10878"/>
                </a:lnTo>
                <a:close/>
                <a:moveTo>
                  <a:pt x="9958" y="10878"/>
                </a:moveTo>
                <a:lnTo>
                  <a:pt x="9958" y="10881"/>
                </a:lnTo>
                <a:lnTo>
                  <a:pt x="9959" y="10881"/>
                </a:lnTo>
                <a:lnTo>
                  <a:pt x="9960" y="10935"/>
                </a:lnTo>
                <a:cubicBezTo>
                  <a:pt x="9960" y="10961"/>
                  <a:pt x="9960" y="10988"/>
                  <a:pt x="9957" y="11015"/>
                </a:cubicBezTo>
                <a:cubicBezTo>
                  <a:pt x="9957" y="11163"/>
                  <a:pt x="9951" y="11309"/>
                  <a:pt x="9939" y="11452"/>
                </a:cubicBezTo>
                <a:lnTo>
                  <a:pt x="9938" y="11483"/>
                </a:lnTo>
                <a:cubicBezTo>
                  <a:pt x="9938" y="11483"/>
                  <a:pt x="9937" y="11483"/>
                  <a:pt x="9937" y="11484"/>
                </a:cubicBezTo>
                <a:cubicBezTo>
                  <a:pt x="9818" y="13151"/>
                  <a:pt x="9154" y="14477"/>
                  <a:pt x="8306" y="14758"/>
                </a:cubicBezTo>
                <a:lnTo>
                  <a:pt x="8306" y="14763"/>
                </a:lnTo>
                <a:cubicBezTo>
                  <a:pt x="8293" y="14768"/>
                  <a:pt x="8280" y="14772"/>
                  <a:pt x="8267" y="14770"/>
                </a:cubicBezTo>
                <a:cubicBezTo>
                  <a:pt x="8194" y="14797"/>
                  <a:pt x="8118" y="14811"/>
                  <a:pt x="8042" y="14813"/>
                </a:cubicBezTo>
                <a:lnTo>
                  <a:pt x="8001" y="14821"/>
                </a:lnTo>
                <a:lnTo>
                  <a:pt x="8001" y="14819"/>
                </a:lnTo>
                <a:lnTo>
                  <a:pt x="8000" y="14819"/>
                </a:lnTo>
                <a:cubicBezTo>
                  <a:pt x="7999" y="14801"/>
                  <a:pt x="7999" y="14783"/>
                  <a:pt x="7999" y="14765"/>
                </a:cubicBezTo>
                <a:cubicBezTo>
                  <a:pt x="7999" y="14738"/>
                  <a:pt x="7999" y="14711"/>
                  <a:pt x="8002" y="14685"/>
                </a:cubicBezTo>
                <a:cubicBezTo>
                  <a:pt x="8002" y="14536"/>
                  <a:pt x="8008" y="14391"/>
                  <a:pt x="8019" y="14248"/>
                </a:cubicBezTo>
                <a:lnTo>
                  <a:pt x="8021" y="14216"/>
                </a:lnTo>
                <a:cubicBezTo>
                  <a:pt x="8021" y="14216"/>
                  <a:pt x="8022" y="14216"/>
                  <a:pt x="8022" y="14216"/>
                </a:cubicBezTo>
                <a:cubicBezTo>
                  <a:pt x="8141" y="12549"/>
                  <a:pt x="8805" y="11222"/>
                  <a:pt x="9653" y="10942"/>
                </a:cubicBezTo>
                <a:lnTo>
                  <a:pt x="9653" y="10936"/>
                </a:lnTo>
                <a:cubicBezTo>
                  <a:pt x="9666" y="10931"/>
                  <a:pt x="9679" y="10927"/>
                  <a:pt x="9692" y="10929"/>
                </a:cubicBezTo>
                <a:cubicBezTo>
                  <a:pt x="9765" y="10903"/>
                  <a:pt x="9841" y="10889"/>
                  <a:pt x="9917" y="10886"/>
                </a:cubicBezTo>
                <a:lnTo>
                  <a:pt x="9958" y="10878"/>
                </a:lnTo>
                <a:close/>
                <a:moveTo>
                  <a:pt x="6012" y="10878"/>
                </a:moveTo>
                <a:lnTo>
                  <a:pt x="6053" y="10886"/>
                </a:lnTo>
                <a:cubicBezTo>
                  <a:pt x="6129" y="10889"/>
                  <a:pt x="6204" y="10903"/>
                  <a:pt x="6278" y="10929"/>
                </a:cubicBezTo>
                <a:cubicBezTo>
                  <a:pt x="6291" y="10927"/>
                  <a:pt x="6304" y="10931"/>
                  <a:pt x="6316" y="10936"/>
                </a:cubicBezTo>
                <a:lnTo>
                  <a:pt x="6317" y="10942"/>
                </a:lnTo>
                <a:cubicBezTo>
                  <a:pt x="7165" y="11222"/>
                  <a:pt x="7829" y="12549"/>
                  <a:pt x="7948" y="14216"/>
                </a:cubicBezTo>
                <a:cubicBezTo>
                  <a:pt x="7948" y="14216"/>
                  <a:pt x="7949" y="14216"/>
                  <a:pt x="7949" y="14216"/>
                </a:cubicBezTo>
                <a:lnTo>
                  <a:pt x="7950" y="14248"/>
                </a:lnTo>
                <a:cubicBezTo>
                  <a:pt x="7962" y="14391"/>
                  <a:pt x="7968" y="14536"/>
                  <a:pt x="7968" y="14685"/>
                </a:cubicBezTo>
                <a:cubicBezTo>
                  <a:pt x="7971" y="14711"/>
                  <a:pt x="7971" y="14738"/>
                  <a:pt x="7971" y="14765"/>
                </a:cubicBezTo>
                <a:cubicBezTo>
                  <a:pt x="7971" y="14783"/>
                  <a:pt x="7971" y="14801"/>
                  <a:pt x="7970" y="14819"/>
                </a:cubicBezTo>
                <a:lnTo>
                  <a:pt x="7969" y="14819"/>
                </a:lnTo>
                <a:lnTo>
                  <a:pt x="7969" y="14821"/>
                </a:lnTo>
                <a:lnTo>
                  <a:pt x="7928" y="14813"/>
                </a:lnTo>
                <a:cubicBezTo>
                  <a:pt x="7852" y="14811"/>
                  <a:pt x="7776" y="14797"/>
                  <a:pt x="7703" y="14770"/>
                </a:cubicBezTo>
                <a:cubicBezTo>
                  <a:pt x="7689" y="14772"/>
                  <a:pt x="7677" y="14768"/>
                  <a:pt x="7664" y="14763"/>
                </a:cubicBezTo>
                <a:lnTo>
                  <a:pt x="7664" y="14758"/>
                </a:lnTo>
                <a:cubicBezTo>
                  <a:pt x="6816" y="14477"/>
                  <a:pt x="6152" y="13151"/>
                  <a:pt x="6033" y="11484"/>
                </a:cubicBezTo>
                <a:cubicBezTo>
                  <a:pt x="6032" y="11483"/>
                  <a:pt x="6032" y="11483"/>
                  <a:pt x="6032" y="11483"/>
                </a:cubicBezTo>
                <a:lnTo>
                  <a:pt x="6030" y="11452"/>
                </a:lnTo>
                <a:cubicBezTo>
                  <a:pt x="6018" y="11309"/>
                  <a:pt x="6013" y="11163"/>
                  <a:pt x="6013" y="11015"/>
                </a:cubicBezTo>
                <a:cubicBezTo>
                  <a:pt x="6010" y="10988"/>
                  <a:pt x="6010" y="10961"/>
                  <a:pt x="6010" y="10935"/>
                </a:cubicBezTo>
                <a:lnTo>
                  <a:pt x="6011" y="10881"/>
                </a:lnTo>
                <a:lnTo>
                  <a:pt x="6012" y="10881"/>
                </a:lnTo>
                <a:lnTo>
                  <a:pt x="6012" y="10878"/>
                </a:lnTo>
                <a:close/>
                <a:moveTo>
                  <a:pt x="5958" y="10878"/>
                </a:moveTo>
                <a:lnTo>
                  <a:pt x="5958" y="10881"/>
                </a:lnTo>
                <a:lnTo>
                  <a:pt x="5960" y="10881"/>
                </a:lnTo>
                <a:lnTo>
                  <a:pt x="5961" y="10935"/>
                </a:lnTo>
                <a:cubicBezTo>
                  <a:pt x="5961" y="10961"/>
                  <a:pt x="5961" y="10988"/>
                  <a:pt x="5958" y="11015"/>
                </a:cubicBezTo>
                <a:cubicBezTo>
                  <a:pt x="5958" y="11163"/>
                  <a:pt x="5952" y="11309"/>
                  <a:pt x="5940" y="11452"/>
                </a:cubicBezTo>
                <a:lnTo>
                  <a:pt x="5939" y="11483"/>
                </a:lnTo>
                <a:cubicBezTo>
                  <a:pt x="5938" y="11483"/>
                  <a:pt x="5938" y="11483"/>
                  <a:pt x="5938" y="11484"/>
                </a:cubicBezTo>
                <a:cubicBezTo>
                  <a:pt x="5819" y="13151"/>
                  <a:pt x="5155" y="14477"/>
                  <a:pt x="4307" y="14758"/>
                </a:cubicBezTo>
                <a:lnTo>
                  <a:pt x="4306" y="14763"/>
                </a:lnTo>
                <a:cubicBezTo>
                  <a:pt x="4294" y="14768"/>
                  <a:pt x="4281" y="14772"/>
                  <a:pt x="4268" y="14770"/>
                </a:cubicBezTo>
                <a:cubicBezTo>
                  <a:pt x="4194" y="14797"/>
                  <a:pt x="4119" y="14811"/>
                  <a:pt x="4042" y="14813"/>
                </a:cubicBezTo>
                <a:lnTo>
                  <a:pt x="4002" y="14821"/>
                </a:lnTo>
                <a:lnTo>
                  <a:pt x="4002" y="14819"/>
                </a:lnTo>
                <a:lnTo>
                  <a:pt x="4001" y="14819"/>
                </a:lnTo>
                <a:cubicBezTo>
                  <a:pt x="3999" y="14801"/>
                  <a:pt x="3999" y="14783"/>
                  <a:pt x="3999" y="14765"/>
                </a:cubicBezTo>
                <a:cubicBezTo>
                  <a:pt x="3999" y="14738"/>
                  <a:pt x="3999" y="14711"/>
                  <a:pt x="4003" y="14685"/>
                </a:cubicBezTo>
                <a:cubicBezTo>
                  <a:pt x="4002" y="14536"/>
                  <a:pt x="4008" y="14391"/>
                  <a:pt x="4020" y="14248"/>
                </a:cubicBezTo>
                <a:lnTo>
                  <a:pt x="4021" y="14216"/>
                </a:lnTo>
                <a:cubicBezTo>
                  <a:pt x="4022" y="14216"/>
                  <a:pt x="4022" y="14216"/>
                  <a:pt x="4023" y="14216"/>
                </a:cubicBezTo>
                <a:cubicBezTo>
                  <a:pt x="4141" y="12549"/>
                  <a:pt x="4806" y="11222"/>
                  <a:pt x="5654" y="10942"/>
                </a:cubicBezTo>
                <a:lnTo>
                  <a:pt x="5654" y="10936"/>
                </a:lnTo>
                <a:cubicBezTo>
                  <a:pt x="5667" y="10931"/>
                  <a:pt x="5679" y="10927"/>
                  <a:pt x="5692" y="10929"/>
                </a:cubicBezTo>
                <a:cubicBezTo>
                  <a:pt x="5766" y="10903"/>
                  <a:pt x="5841" y="10889"/>
                  <a:pt x="5918" y="10886"/>
                </a:cubicBezTo>
                <a:lnTo>
                  <a:pt x="5958" y="10878"/>
                </a:lnTo>
                <a:close/>
                <a:moveTo>
                  <a:pt x="2013" y="10878"/>
                </a:moveTo>
                <a:lnTo>
                  <a:pt x="2053" y="10886"/>
                </a:lnTo>
                <a:cubicBezTo>
                  <a:pt x="2130" y="10889"/>
                  <a:pt x="2205" y="10903"/>
                  <a:pt x="2279" y="10929"/>
                </a:cubicBezTo>
                <a:cubicBezTo>
                  <a:pt x="2292" y="10927"/>
                  <a:pt x="2305" y="10931"/>
                  <a:pt x="2317" y="10936"/>
                </a:cubicBezTo>
                <a:lnTo>
                  <a:pt x="2317" y="10942"/>
                </a:lnTo>
                <a:cubicBezTo>
                  <a:pt x="3166" y="11222"/>
                  <a:pt x="3830" y="12549"/>
                  <a:pt x="3949" y="14216"/>
                </a:cubicBezTo>
                <a:cubicBezTo>
                  <a:pt x="3949" y="14216"/>
                  <a:pt x="3949" y="14216"/>
                  <a:pt x="3950" y="14216"/>
                </a:cubicBezTo>
                <a:lnTo>
                  <a:pt x="3951" y="14248"/>
                </a:lnTo>
                <a:cubicBezTo>
                  <a:pt x="3963" y="14391"/>
                  <a:pt x="3969" y="14536"/>
                  <a:pt x="3969" y="14685"/>
                </a:cubicBezTo>
                <a:cubicBezTo>
                  <a:pt x="3972" y="14711"/>
                  <a:pt x="3972" y="14738"/>
                  <a:pt x="3972" y="14765"/>
                </a:cubicBezTo>
                <a:cubicBezTo>
                  <a:pt x="3972" y="14783"/>
                  <a:pt x="3972" y="14801"/>
                  <a:pt x="3971" y="14819"/>
                </a:cubicBezTo>
                <a:lnTo>
                  <a:pt x="3969" y="14819"/>
                </a:lnTo>
                <a:lnTo>
                  <a:pt x="3969" y="14821"/>
                </a:lnTo>
                <a:lnTo>
                  <a:pt x="3929" y="14813"/>
                </a:lnTo>
                <a:cubicBezTo>
                  <a:pt x="3852" y="14811"/>
                  <a:pt x="3777" y="14797"/>
                  <a:pt x="3703" y="14770"/>
                </a:cubicBezTo>
                <a:cubicBezTo>
                  <a:pt x="3690" y="14772"/>
                  <a:pt x="3678" y="14768"/>
                  <a:pt x="3665" y="14763"/>
                </a:cubicBezTo>
                <a:lnTo>
                  <a:pt x="3665" y="14758"/>
                </a:lnTo>
                <a:cubicBezTo>
                  <a:pt x="2817" y="14477"/>
                  <a:pt x="2152" y="13151"/>
                  <a:pt x="2034" y="11484"/>
                </a:cubicBezTo>
                <a:cubicBezTo>
                  <a:pt x="2033" y="11483"/>
                  <a:pt x="2033" y="11483"/>
                  <a:pt x="2032" y="11483"/>
                </a:cubicBezTo>
                <a:lnTo>
                  <a:pt x="2031" y="11452"/>
                </a:lnTo>
                <a:cubicBezTo>
                  <a:pt x="2019" y="11309"/>
                  <a:pt x="2013" y="11163"/>
                  <a:pt x="2013" y="11015"/>
                </a:cubicBezTo>
                <a:cubicBezTo>
                  <a:pt x="2010" y="10988"/>
                  <a:pt x="2010" y="10961"/>
                  <a:pt x="2010" y="10935"/>
                </a:cubicBezTo>
                <a:lnTo>
                  <a:pt x="2012" y="10881"/>
                </a:lnTo>
                <a:lnTo>
                  <a:pt x="2013" y="10881"/>
                </a:lnTo>
                <a:lnTo>
                  <a:pt x="2013" y="10878"/>
                </a:lnTo>
                <a:close/>
                <a:moveTo>
                  <a:pt x="1959" y="10878"/>
                </a:moveTo>
                <a:lnTo>
                  <a:pt x="1959" y="10881"/>
                </a:lnTo>
                <a:lnTo>
                  <a:pt x="1960" y="10881"/>
                </a:lnTo>
                <a:lnTo>
                  <a:pt x="1962" y="10935"/>
                </a:lnTo>
                <a:cubicBezTo>
                  <a:pt x="1962" y="10961"/>
                  <a:pt x="1962" y="10988"/>
                  <a:pt x="1959" y="11015"/>
                </a:cubicBezTo>
                <a:cubicBezTo>
                  <a:pt x="1959" y="11163"/>
                  <a:pt x="1953" y="11309"/>
                  <a:pt x="1941" y="11452"/>
                </a:cubicBezTo>
                <a:lnTo>
                  <a:pt x="1940" y="11483"/>
                </a:lnTo>
                <a:cubicBezTo>
                  <a:pt x="1939" y="11483"/>
                  <a:pt x="1939" y="11483"/>
                  <a:pt x="1938" y="11484"/>
                </a:cubicBezTo>
                <a:cubicBezTo>
                  <a:pt x="1820" y="13151"/>
                  <a:pt x="1155" y="14477"/>
                  <a:pt x="307" y="14758"/>
                </a:cubicBezTo>
                <a:lnTo>
                  <a:pt x="307" y="14763"/>
                </a:lnTo>
                <a:cubicBezTo>
                  <a:pt x="294" y="14768"/>
                  <a:pt x="282" y="14772"/>
                  <a:pt x="269" y="14770"/>
                </a:cubicBezTo>
                <a:cubicBezTo>
                  <a:pt x="195" y="14797"/>
                  <a:pt x="120" y="14811"/>
                  <a:pt x="43" y="14813"/>
                </a:cubicBezTo>
                <a:lnTo>
                  <a:pt x="3" y="14821"/>
                </a:lnTo>
                <a:lnTo>
                  <a:pt x="3" y="14819"/>
                </a:lnTo>
                <a:lnTo>
                  <a:pt x="1" y="14819"/>
                </a:lnTo>
                <a:cubicBezTo>
                  <a:pt x="0" y="14801"/>
                  <a:pt x="0" y="14783"/>
                  <a:pt x="0" y="14765"/>
                </a:cubicBezTo>
                <a:cubicBezTo>
                  <a:pt x="0" y="14738"/>
                  <a:pt x="0" y="14711"/>
                  <a:pt x="3" y="14685"/>
                </a:cubicBezTo>
                <a:cubicBezTo>
                  <a:pt x="3" y="14536"/>
                  <a:pt x="9" y="14391"/>
                  <a:pt x="21" y="14248"/>
                </a:cubicBezTo>
                <a:lnTo>
                  <a:pt x="22" y="14216"/>
                </a:lnTo>
                <a:cubicBezTo>
                  <a:pt x="23" y="14216"/>
                  <a:pt x="23" y="14216"/>
                  <a:pt x="23" y="14216"/>
                </a:cubicBezTo>
                <a:cubicBezTo>
                  <a:pt x="142" y="12549"/>
                  <a:pt x="806" y="11222"/>
                  <a:pt x="1655" y="10942"/>
                </a:cubicBezTo>
                <a:lnTo>
                  <a:pt x="1655" y="10936"/>
                </a:lnTo>
                <a:cubicBezTo>
                  <a:pt x="1667" y="10931"/>
                  <a:pt x="1680" y="10927"/>
                  <a:pt x="1693" y="10929"/>
                </a:cubicBezTo>
                <a:cubicBezTo>
                  <a:pt x="1767" y="10903"/>
                  <a:pt x="1842" y="10889"/>
                  <a:pt x="1919" y="10886"/>
                </a:cubicBezTo>
                <a:lnTo>
                  <a:pt x="1959" y="10878"/>
                </a:lnTo>
                <a:close/>
                <a:moveTo>
                  <a:pt x="19630" y="7597"/>
                </a:moveTo>
                <a:cubicBezTo>
                  <a:pt x="18980" y="7874"/>
                  <a:pt x="18472" y="8881"/>
                  <a:pt x="18346" y="10151"/>
                </a:cubicBezTo>
                <a:cubicBezTo>
                  <a:pt x="18997" y="9874"/>
                  <a:pt x="19504" y="8867"/>
                  <a:pt x="19630" y="7597"/>
                </a:cubicBezTo>
                <a:close/>
                <a:moveTo>
                  <a:pt x="16336" y="7597"/>
                </a:moveTo>
                <a:cubicBezTo>
                  <a:pt x="16462" y="8867"/>
                  <a:pt x="16970" y="9874"/>
                  <a:pt x="17620" y="10151"/>
                </a:cubicBezTo>
                <a:cubicBezTo>
                  <a:pt x="17494" y="8881"/>
                  <a:pt x="16986" y="7874"/>
                  <a:pt x="16336" y="7597"/>
                </a:cubicBezTo>
                <a:close/>
                <a:moveTo>
                  <a:pt x="15631" y="7597"/>
                </a:moveTo>
                <a:cubicBezTo>
                  <a:pt x="14981" y="7874"/>
                  <a:pt x="14473" y="8881"/>
                  <a:pt x="14347" y="10151"/>
                </a:cubicBezTo>
                <a:cubicBezTo>
                  <a:pt x="14997" y="9874"/>
                  <a:pt x="15505" y="8867"/>
                  <a:pt x="15631" y="7597"/>
                </a:cubicBezTo>
                <a:close/>
                <a:moveTo>
                  <a:pt x="12337" y="7597"/>
                </a:moveTo>
                <a:cubicBezTo>
                  <a:pt x="12463" y="8867"/>
                  <a:pt x="12970" y="9874"/>
                  <a:pt x="13621" y="10151"/>
                </a:cubicBezTo>
                <a:cubicBezTo>
                  <a:pt x="13495" y="8881"/>
                  <a:pt x="12987" y="7874"/>
                  <a:pt x="12337" y="7597"/>
                </a:cubicBezTo>
                <a:close/>
                <a:moveTo>
                  <a:pt x="11632" y="7597"/>
                </a:moveTo>
                <a:cubicBezTo>
                  <a:pt x="10981" y="7874"/>
                  <a:pt x="10474" y="8881"/>
                  <a:pt x="10348" y="10151"/>
                </a:cubicBezTo>
                <a:cubicBezTo>
                  <a:pt x="10998" y="9874"/>
                  <a:pt x="11506" y="8867"/>
                  <a:pt x="11632" y="7597"/>
                </a:cubicBezTo>
                <a:close/>
                <a:moveTo>
                  <a:pt x="8337" y="7597"/>
                </a:moveTo>
                <a:cubicBezTo>
                  <a:pt x="8463" y="8867"/>
                  <a:pt x="8971" y="9874"/>
                  <a:pt x="9621" y="10151"/>
                </a:cubicBezTo>
                <a:cubicBezTo>
                  <a:pt x="9496" y="8881"/>
                  <a:pt x="8988" y="7874"/>
                  <a:pt x="8337" y="7597"/>
                </a:cubicBezTo>
                <a:close/>
                <a:moveTo>
                  <a:pt x="7632" y="7597"/>
                </a:moveTo>
                <a:cubicBezTo>
                  <a:pt x="6982" y="7874"/>
                  <a:pt x="6474" y="8881"/>
                  <a:pt x="6348" y="10151"/>
                </a:cubicBezTo>
                <a:cubicBezTo>
                  <a:pt x="6999" y="9874"/>
                  <a:pt x="7507" y="8867"/>
                  <a:pt x="7632" y="7597"/>
                </a:cubicBezTo>
                <a:close/>
                <a:moveTo>
                  <a:pt x="4338" y="7597"/>
                </a:moveTo>
                <a:cubicBezTo>
                  <a:pt x="4464" y="8867"/>
                  <a:pt x="4972" y="9874"/>
                  <a:pt x="5622" y="10151"/>
                </a:cubicBezTo>
                <a:cubicBezTo>
                  <a:pt x="5496" y="8881"/>
                  <a:pt x="4989" y="7874"/>
                  <a:pt x="4338" y="7597"/>
                </a:cubicBezTo>
                <a:close/>
                <a:moveTo>
                  <a:pt x="3633" y="7597"/>
                </a:moveTo>
                <a:cubicBezTo>
                  <a:pt x="2983" y="7874"/>
                  <a:pt x="2475" y="8881"/>
                  <a:pt x="2349" y="10151"/>
                </a:cubicBezTo>
                <a:cubicBezTo>
                  <a:pt x="2999" y="9874"/>
                  <a:pt x="3507" y="8867"/>
                  <a:pt x="3633" y="7597"/>
                </a:cubicBezTo>
                <a:close/>
                <a:moveTo>
                  <a:pt x="339" y="7597"/>
                </a:moveTo>
                <a:cubicBezTo>
                  <a:pt x="465" y="8867"/>
                  <a:pt x="973" y="9874"/>
                  <a:pt x="1623" y="10151"/>
                </a:cubicBezTo>
                <a:cubicBezTo>
                  <a:pt x="1497" y="8881"/>
                  <a:pt x="989" y="7874"/>
                  <a:pt x="339" y="7597"/>
                </a:cubicBezTo>
                <a:close/>
                <a:moveTo>
                  <a:pt x="19999" y="6918"/>
                </a:moveTo>
                <a:lnTo>
                  <a:pt x="20039" y="6926"/>
                </a:lnTo>
                <a:cubicBezTo>
                  <a:pt x="20116" y="6928"/>
                  <a:pt x="20191" y="6942"/>
                  <a:pt x="20265" y="6968"/>
                </a:cubicBezTo>
                <a:cubicBezTo>
                  <a:pt x="20278" y="6967"/>
                  <a:pt x="20291" y="6971"/>
                  <a:pt x="20303" y="6976"/>
                </a:cubicBezTo>
                <a:lnTo>
                  <a:pt x="20304" y="6981"/>
                </a:lnTo>
                <a:cubicBezTo>
                  <a:pt x="20834" y="7155"/>
                  <a:pt x="21292" y="7734"/>
                  <a:pt x="21590" y="8548"/>
                </a:cubicBezTo>
                <a:lnTo>
                  <a:pt x="21600" y="8580"/>
                </a:lnTo>
                <a:lnTo>
                  <a:pt x="21600" y="10012"/>
                </a:lnTo>
                <a:lnTo>
                  <a:pt x="21555" y="9688"/>
                </a:lnTo>
                <a:cubicBezTo>
                  <a:pt x="21364" y="8641"/>
                  <a:pt x="20904" y="7840"/>
                  <a:pt x="20335" y="7597"/>
                </a:cubicBezTo>
                <a:cubicBezTo>
                  <a:pt x="20445" y="8708"/>
                  <a:pt x="20848" y="9618"/>
                  <a:pt x="21383" y="10014"/>
                </a:cubicBezTo>
                <a:lnTo>
                  <a:pt x="21600" y="10140"/>
                </a:lnTo>
                <a:lnTo>
                  <a:pt x="21600" y="10742"/>
                </a:lnTo>
                <a:lnTo>
                  <a:pt x="21342" y="10616"/>
                </a:lnTo>
                <a:cubicBezTo>
                  <a:pt x="20645" y="10155"/>
                  <a:pt x="20124" y="8966"/>
                  <a:pt x="20020" y="7519"/>
                </a:cubicBezTo>
                <a:cubicBezTo>
                  <a:pt x="20019" y="7519"/>
                  <a:pt x="20019" y="7519"/>
                  <a:pt x="20019" y="7519"/>
                </a:cubicBezTo>
                <a:lnTo>
                  <a:pt x="20017" y="7487"/>
                </a:lnTo>
                <a:cubicBezTo>
                  <a:pt x="20005" y="7345"/>
                  <a:pt x="20000" y="7201"/>
                  <a:pt x="20000" y="7054"/>
                </a:cubicBezTo>
                <a:cubicBezTo>
                  <a:pt x="19997" y="7027"/>
                  <a:pt x="19996" y="7001"/>
                  <a:pt x="19996" y="6974"/>
                </a:cubicBezTo>
                <a:lnTo>
                  <a:pt x="19998" y="6921"/>
                </a:lnTo>
                <a:lnTo>
                  <a:pt x="19999" y="6921"/>
                </a:lnTo>
                <a:lnTo>
                  <a:pt x="19999" y="6918"/>
                </a:lnTo>
                <a:close/>
                <a:moveTo>
                  <a:pt x="19967" y="6918"/>
                </a:moveTo>
                <a:lnTo>
                  <a:pt x="19967" y="6921"/>
                </a:lnTo>
                <a:lnTo>
                  <a:pt x="19968" y="6921"/>
                </a:lnTo>
                <a:lnTo>
                  <a:pt x="19969" y="6974"/>
                </a:lnTo>
                <a:cubicBezTo>
                  <a:pt x="19969" y="7001"/>
                  <a:pt x="19969" y="7027"/>
                  <a:pt x="19966" y="7054"/>
                </a:cubicBezTo>
                <a:cubicBezTo>
                  <a:pt x="19966" y="7201"/>
                  <a:pt x="19960" y="7345"/>
                  <a:pt x="19948" y="7487"/>
                </a:cubicBezTo>
                <a:lnTo>
                  <a:pt x="19947" y="7519"/>
                </a:lnTo>
                <a:cubicBezTo>
                  <a:pt x="19947" y="7519"/>
                  <a:pt x="19946" y="7519"/>
                  <a:pt x="19946" y="7519"/>
                </a:cubicBezTo>
                <a:cubicBezTo>
                  <a:pt x="19827" y="9173"/>
                  <a:pt x="19163" y="10489"/>
                  <a:pt x="18315" y="10767"/>
                </a:cubicBezTo>
                <a:lnTo>
                  <a:pt x="18314" y="10773"/>
                </a:lnTo>
                <a:cubicBezTo>
                  <a:pt x="18302" y="10777"/>
                  <a:pt x="18289" y="10782"/>
                  <a:pt x="18276" y="10780"/>
                </a:cubicBezTo>
                <a:cubicBezTo>
                  <a:pt x="18202" y="10806"/>
                  <a:pt x="18127" y="10820"/>
                  <a:pt x="18050" y="10822"/>
                </a:cubicBezTo>
                <a:lnTo>
                  <a:pt x="18010" y="10830"/>
                </a:lnTo>
                <a:lnTo>
                  <a:pt x="18010" y="10828"/>
                </a:lnTo>
                <a:lnTo>
                  <a:pt x="18009" y="10828"/>
                </a:lnTo>
                <a:cubicBezTo>
                  <a:pt x="18007" y="10810"/>
                  <a:pt x="18007" y="10792"/>
                  <a:pt x="18007" y="10774"/>
                </a:cubicBezTo>
                <a:cubicBezTo>
                  <a:pt x="18007" y="10748"/>
                  <a:pt x="18008" y="10721"/>
                  <a:pt x="18011" y="10695"/>
                </a:cubicBezTo>
                <a:cubicBezTo>
                  <a:pt x="18011" y="10548"/>
                  <a:pt x="18016" y="10403"/>
                  <a:pt x="18028" y="10261"/>
                </a:cubicBezTo>
                <a:lnTo>
                  <a:pt x="18030" y="10230"/>
                </a:lnTo>
                <a:cubicBezTo>
                  <a:pt x="18030" y="10230"/>
                  <a:pt x="18030" y="10230"/>
                  <a:pt x="18031" y="10230"/>
                </a:cubicBezTo>
                <a:cubicBezTo>
                  <a:pt x="18150" y="8576"/>
                  <a:pt x="18814" y="7260"/>
                  <a:pt x="19662" y="6981"/>
                </a:cubicBezTo>
                <a:lnTo>
                  <a:pt x="19662" y="6976"/>
                </a:lnTo>
                <a:cubicBezTo>
                  <a:pt x="19675" y="6971"/>
                  <a:pt x="19687" y="6967"/>
                  <a:pt x="19700" y="6968"/>
                </a:cubicBezTo>
                <a:cubicBezTo>
                  <a:pt x="19774" y="6942"/>
                  <a:pt x="19850" y="6928"/>
                  <a:pt x="19926" y="6926"/>
                </a:cubicBezTo>
                <a:lnTo>
                  <a:pt x="19967" y="6918"/>
                </a:lnTo>
                <a:close/>
                <a:moveTo>
                  <a:pt x="16000" y="6918"/>
                </a:moveTo>
                <a:lnTo>
                  <a:pt x="16040" y="6926"/>
                </a:lnTo>
                <a:cubicBezTo>
                  <a:pt x="16117" y="6928"/>
                  <a:pt x="16192" y="6942"/>
                  <a:pt x="16266" y="6968"/>
                </a:cubicBezTo>
                <a:cubicBezTo>
                  <a:pt x="16279" y="6967"/>
                  <a:pt x="16292" y="6971"/>
                  <a:pt x="16304" y="6976"/>
                </a:cubicBezTo>
                <a:lnTo>
                  <a:pt x="16304" y="6981"/>
                </a:lnTo>
                <a:cubicBezTo>
                  <a:pt x="17153" y="7260"/>
                  <a:pt x="17817" y="8576"/>
                  <a:pt x="17936" y="10230"/>
                </a:cubicBezTo>
                <a:cubicBezTo>
                  <a:pt x="17936" y="10230"/>
                  <a:pt x="17936" y="10230"/>
                  <a:pt x="17937" y="10230"/>
                </a:cubicBezTo>
                <a:lnTo>
                  <a:pt x="17938" y="10261"/>
                </a:lnTo>
                <a:cubicBezTo>
                  <a:pt x="17950" y="10403"/>
                  <a:pt x="17956" y="10548"/>
                  <a:pt x="17956" y="10695"/>
                </a:cubicBezTo>
                <a:cubicBezTo>
                  <a:pt x="17959" y="10721"/>
                  <a:pt x="17959" y="10748"/>
                  <a:pt x="17959" y="10774"/>
                </a:cubicBezTo>
                <a:cubicBezTo>
                  <a:pt x="17959" y="10792"/>
                  <a:pt x="17959" y="10810"/>
                  <a:pt x="17958" y="10828"/>
                </a:cubicBezTo>
                <a:lnTo>
                  <a:pt x="17956" y="10828"/>
                </a:lnTo>
                <a:lnTo>
                  <a:pt x="17956" y="10830"/>
                </a:lnTo>
                <a:lnTo>
                  <a:pt x="17916" y="10822"/>
                </a:lnTo>
                <a:cubicBezTo>
                  <a:pt x="17839" y="10820"/>
                  <a:pt x="17764" y="10806"/>
                  <a:pt x="17690" y="10780"/>
                </a:cubicBezTo>
                <a:cubicBezTo>
                  <a:pt x="17677" y="10782"/>
                  <a:pt x="17664" y="10777"/>
                  <a:pt x="17652" y="10773"/>
                </a:cubicBezTo>
                <a:lnTo>
                  <a:pt x="17652" y="10767"/>
                </a:lnTo>
                <a:cubicBezTo>
                  <a:pt x="16804" y="10489"/>
                  <a:pt x="16139" y="9173"/>
                  <a:pt x="16021" y="7519"/>
                </a:cubicBezTo>
                <a:cubicBezTo>
                  <a:pt x="16020" y="7519"/>
                  <a:pt x="16020" y="7519"/>
                  <a:pt x="16019" y="7519"/>
                </a:cubicBezTo>
                <a:lnTo>
                  <a:pt x="16018" y="7487"/>
                </a:lnTo>
                <a:cubicBezTo>
                  <a:pt x="16006" y="7345"/>
                  <a:pt x="16000" y="7201"/>
                  <a:pt x="16000" y="7054"/>
                </a:cubicBezTo>
                <a:cubicBezTo>
                  <a:pt x="15997" y="7027"/>
                  <a:pt x="15997" y="7001"/>
                  <a:pt x="15997" y="6974"/>
                </a:cubicBezTo>
                <a:lnTo>
                  <a:pt x="15999" y="6921"/>
                </a:lnTo>
                <a:lnTo>
                  <a:pt x="16000" y="6921"/>
                </a:lnTo>
                <a:lnTo>
                  <a:pt x="16000" y="6918"/>
                </a:lnTo>
                <a:close/>
                <a:moveTo>
                  <a:pt x="15967" y="6918"/>
                </a:moveTo>
                <a:lnTo>
                  <a:pt x="15967" y="6921"/>
                </a:lnTo>
                <a:lnTo>
                  <a:pt x="15968" y="6921"/>
                </a:lnTo>
                <a:lnTo>
                  <a:pt x="15970" y="6974"/>
                </a:lnTo>
                <a:cubicBezTo>
                  <a:pt x="15970" y="7001"/>
                  <a:pt x="15970" y="7027"/>
                  <a:pt x="15967" y="7054"/>
                </a:cubicBezTo>
                <a:cubicBezTo>
                  <a:pt x="15967" y="7201"/>
                  <a:pt x="15961" y="7345"/>
                  <a:pt x="15949" y="7487"/>
                </a:cubicBezTo>
                <a:lnTo>
                  <a:pt x="15948" y="7519"/>
                </a:lnTo>
                <a:cubicBezTo>
                  <a:pt x="15947" y="7519"/>
                  <a:pt x="15947" y="7519"/>
                  <a:pt x="15947" y="7519"/>
                </a:cubicBezTo>
                <a:cubicBezTo>
                  <a:pt x="15828" y="9173"/>
                  <a:pt x="15163" y="10489"/>
                  <a:pt x="14315" y="10767"/>
                </a:cubicBezTo>
                <a:lnTo>
                  <a:pt x="14315" y="10773"/>
                </a:lnTo>
                <a:cubicBezTo>
                  <a:pt x="14303" y="10777"/>
                  <a:pt x="14290" y="10782"/>
                  <a:pt x="14277" y="10780"/>
                </a:cubicBezTo>
                <a:cubicBezTo>
                  <a:pt x="14203" y="10806"/>
                  <a:pt x="14128" y="10820"/>
                  <a:pt x="14051" y="10822"/>
                </a:cubicBezTo>
                <a:lnTo>
                  <a:pt x="14011" y="10830"/>
                </a:lnTo>
                <a:lnTo>
                  <a:pt x="14011" y="10828"/>
                </a:lnTo>
                <a:lnTo>
                  <a:pt x="14010" y="10828"/>
                </a:lnTo>
                <a:cubicBezTo>
                  <a:pt x="14008" y="10810"/>
                  <a:pt x="14008" y="10792"/>
                  <a:pt x="14008" y="10774"/>
                </a:cubicBezTo>
                <a:cubicBezTo>
                  <a:pt x="14008" y="10748"/>
                  <a:pt x="14008" y="10721"/>
                  <a:pt x="14011" y="10695"/>
                </a:cubicBezTo>
                <a:cubicBezTo>
                  <a:pt x="14011" y="10548"/>
                  <a:pt x="14017" y="10403"/>
                  <a:pt x="14029" y="10261"/>
                </a:cubicBezTo>
                <a:lnTo>
                  <a:pt x="14030" y="10230"/>
                </a:lnTo>
                <a:cubicBezTo>
                  <a:pt x="14031" y="10230"/>
                  <a:pt x="14031" y="10230"/>
                  <a:pt x="14031" y="10230"/>
                </a:cubicBezTo>
                <a:cubicBezTo>
                  <a:pt x="14150" y="8576"/>
                  <a:pt x="14814" y="7260"/>
                  <a:pt x="15663" y="6981"/>
                </a:cubicBezTo>
                <a:lnTo>
                  <a:pt x="15663" y="6976"/>
                </a:lnTo>
                <a:cubicBezTo>
                  <a:pt x="15675" y="6971"/>
                  <a:pt x="15688" y="6967"/>
                  <a:pt x="15701" y="6968"/>
                </a:cubicBezTo>
                <a:cubicBezTo>
                  <a:pt x="15775" y="6942"/>
                  <a:pt x="15850" y="6928"/>
                  <a:pt x="15927" y="6926"/>
                </a:cubicBezTo>
                <a:lnTo>
                  <a:pt x="15967" y="6918"/>
                </a:lnTo>
                <a:close/>
                <a:moveTo>
                  <a:pt x="12001" y="6918"/>
                </a:moveTo>
                <a:lnTo>
                  <a:pt x="12041" y="6926"/>
                </a:lnTo>
                <a:cubicBezTo>
                  <a:pt x="12117" y="6928"/>
                  <a:pt x="12193" y="6942"/>
                  <a:pt x="12267" y="6968"/>
                </a:cubicBezTo>
                <a:cubicBezTo>
                  <a:pt x="12280" y="6967"/>
                  <a:pt x="12292" y="6971"/>
                  <a:pt x="12305" y="6976"/>
                </a:cubicBezTo>
                <a:lnTo>
                  <a:pt x="12305" y="6981"/>
                </a:lnTo>
                <a:cubicBezTo>
                  <a:pt x="13153" y="7260"/>
                  <a:pt x="13817" y="8576"/>
                  <a:pt x="13936" y="10230"/>
                </a:cubicBezTo>
                <a:cubicBezTo>
                  <a:pt x="13937" y="10230"/>
                  <a:pt x="13937" y="10230"/>
                  <a:pt x="13937" y="10230"/>
                </a:cubicBezTo>
                <a:lnTo>
                  <a:pt x="13939" y="10261"/>
                </a:lnTo>
                <a:cubicBezTo>
                  <a:pt x="13951" y="10403"/>
                  <a:pt x="13956" y="10548"/>
                  <a:pt x="13956" y="10695"/>
                </a:cubicBezTo>
                <a:cubicBezTo>
                  <a:pt x="13959" y="10721"/>
                  <a:pt x="13960" y="10748"/>
                  <a:pt x="13960" y="10774"/>
                </a:cubicBezTo>
                <a:cubicBezTo>
                  <a:pt x="13960" y="10792"/>
                  <a:pt x="13960" y="10810"/>
                  <a:pt x="13958" y="10828"/>
                </a:cubicBezTo>
                <a:lnTo>
                  <a:pt x="13957" y="10828"/>
                </a:lnTo>
                <a:lnTo>
                  <a:pt x="13957" y="10830"/>
                </a:lnTo>
                <a:lnTo>
                  <a:pt x="13917" y="10822"/>
                </a:lnTo>
                <a:cubicBezTo>
                  <a:pt x="13840" y="10820"/>
                  <a:pt x="13765" y="10806"/>
                  <a:pt x="13691" y="10780"/>
                </a:cubicBezTo>
                <a:cubicBezTo>
                  <a:pt x="13678" y="10782"/>
                  <a:pt x="13665" y="10777"/>
                  <a:pt x="13653" y="10773"/>
                </a:cubicBezTo>
                <a:lnTo>
                  <a:pt x="13652" y="10767"/>
                </a:lnTo>
                <a:cubicBezTo>
                  <a:pt x="12804" y="10489"/>
                  <a:pt x="12140" y="9173"/>
                  <a:pt x="12021" y="7519"/>
                </a:cubicBezTo>
                <a:cubicBezTo>
                  <a:pt x="12021" y="7519"/>
                  <a:pt x="12020" y="7519"/>
                  <a:pt x="12020" y="7519"/>
                </a:cubicBezTo>
                <a:lnTo>
                  <a:pt x="12019" y="7487"/>
                </a:lnTo>
                <a:cubicBezTo>
                  <a:pt x="12007" y="7345"/>
                  <a:pt x="12001" y="7201"/>
                  <a:pt x="12001" y="7054"/>
                </a:cubicBezTo>
                <a:cubicBezTo>
                  <a:pt x="11998" y="7027"/>
                  <a:pt x="11998" y="7001"/>
                  <a:pt x="11998" y="6974"/>
                </a:cubicBezTo>
                <a:lnTo>
                  <a:pt x="11999" y="6921"/>
                </a:lnTo>
                <a:lnTo>
                  <a:pt x="12000" y="6921"/>
                </a:lnTo>
                <a:lnTo>
                  <a:pt x="12001" y="6918"/>
                </a:lnTo>
                <a:close/>
                <a:moveTo>
                  <a:pt x="11968" y="6918"/>
                </a:moveTo>
                <a:lnTo>
                  <a:pt x="11968" y="6921"/>
                </a:lnTo>
                <a:lnTo>
                  <a:pt x="11969" y="6921"/>
                </a:lnTo>
                <a:lnTo>
                  <a:pt x="11971" y="6974"/>
                </a:lnTo>
                <a:cubicBezTo>
                  <a:pt x="11971" y="7001"/>
                  <a:pt x="11970" y="7027"/>
                  <a:pt x="11967" y="7054"/>
                </a:cubicBezTo>
                <a:cubicBezTo>
                  <a:pt x="11967" y="7201"/>
                  <a:pt x="11962" y="7345"/>
                  <a:pt x="11950" y="7487"/>
                </a:cubicBezTo>
                <a:lnTo>
                  <a:pt x="11948" y="7519"/>
                </a:lnTo>
                <a:cubicBezTo>
                  <a:pt x="11948" y="7519"/>
                  <a:pt x="11948" y="7519"/>
                  <a:pt x="11947" y="7519"/>
                </a:cubicBezTo>
                <a:cubicBezTo>
                  <a:pt x="11828" y="9173"/>
                  <a:pt x="11164" y="10489"/>
                  <a:pt x="10316" y="10767"/>
                </a:cubicBezTo>
                <a:lnTo>
                  <a:pt x="10316" y="10773"/>
                </a:lnTo>
                <a:cubicBezTo>
                  <a:pt x="10303" y="10777"/>
                  <a:pt x="10291" y="10782"/>
                  <a:pt x="10277" y="10780"/>
                </a:cubicBezTo>
                <a:cubicBezTo>
                  <a:pt x="10204" y="10806"/>
                  <a:pt x="10128" y="10820"/>
                  <a:pt x="10052" y="10822"/>
                </a:cubicBezTo>
                <a:lnTo>
                  <a:pt x="10011" y="10830"/>
                </a:lnTo>
                <a:lnTo>
                  <a:pt x="10011" y="10828"/>
                </a:lnTo>
                <a:lnTo>
                  <a:pt x="10010" y="10828"/>
                </a:lnTo>
                <a:cubicBezTo>
                  <a:pt x="10009" y="10810"/>
                  <a:pt x="10009" y="10792"/>
                  <a:pt x="10009" y="10774"/>
                </a:cubicBezTo>
                <a:cubicBezTo>
                  <a:pt x="10009" y="10748"/>
                  <a:pt x="10009" y="10721"/>
                  <a:pt x="10012" y="10695"/>
                </a:cubicBezTo>
                <a:cubicBezTo>
                  <a:pt x="10012" y="10548"/>
                  <a:pt x="10018" y="10403"/>
                  <a:pt x="10030" y="10261"/>
                </a:cubicBezTo>
                <a:lnTo>
                  <a:pt x="10031" y="10230"/>
                </a:lnTo>
                <a:cubicBezTo>
                  <a:pt x="10031" y="10230"/>
                  <a:pt x="10032" y="10230"/>
                  <a:pt x="10032" y="10230"/>
                </a:cubicBezTo>
                <a:cubicBezTo>
                  <a:pt x="10151" y="8576"/>
                  <a:pt x="10815" y="7260"/>
                  <a:pt x="11663" y="6981"/>
                </a:cubicBezTo>
                <a:lnTo>
                  <a:pt x="11664" y="6976"/>
                </a:lnTo>
                <a:cubicBezTo>
                  <a:pt x="11676" y="6971"/>
                  <a:pt x="11689" y="6967"/>
                  <a:pt x="11702" y="6968"/>
                </a:cubicBezTo>
                <a:cubicBezTo>
                  <a:pt x="11776" y="6942"/>
                  <a:pt x="11851" y="6928"/>
                  <a:pt x="11928" y="6926"/>
                </a:cubicBezTo>
                <a:lnTo>
                  <a:pt x="11968" y="6918"/>
                </a:lnTo>
                <a:close/>
                <a:moveTo>
                  <a:pt x="8001" y="6918"/>
                </a:moveTo>
                <a:lnTo>
                  <a:pt x="8042" y="6926"/>
                </a:lnTo>
                <a:cubicBezTo>
                  <a:pt x="8118" y="6928"/>
                  <a:pt x="8194" y="6942"/>
                  <a:pt x="8267" y="6968"/>
                </a:cubicBezTo>
                <a:cubicBezTo>
                  <a:pt x="8280" y="6967"/>
                  <a:pt x="8293" y="6971"/>
                  <a:pt x="8306" y="6976"/>
                </a:cubicBezTo>
                <a:lnTo>
                  <a:pt x="8306" y="6981"/>
                </a:lnTo>
                <a:cubicBezTo>
                  <a:pt x="9154" y="7260"/>
                  <a:pt x="9818" y="8576"/>
                  <a:pt x="9937" y="10230"/>
                </a:cubicBezTo>
                <a:cubicBezTo>
                  <a:pt x="9937" y="10230"/>
                  <a:pt x="9938" y="10230"/>
                  <a:pt x="9938" y="10230"/>
                </a:cubicBezTo>
                <a:lnTo>
                  <a:pt x="9939" y="10261"/>
                </a:lnTo>
                <a:cubicBezTo>
                  <a:pt x="9951" y="10403"/>
                  <a:pt x="9957" y="10548"/>
                  <a:pt x="9957" y="10695"/>
                </a:cubicBezTo>
                <a:cubicBezTo>
                  <a:pt x="9960" y="10721"/>
                  <a:pt x="9960" y="10748"/>
                  <a:pt x="9960" y="10774"/>
                </a:cubicBezTo>
                <a:cubicBezTo>
                  <a:pt x="9960" y="10792"/>
                  <a:pt x="9960" y="10810"/>
                  <a:pt x="9959" y="10828"/>
                </a:cubicBezTo>
                <a:lnTo>
                  <a:pt x="9958" y="10828"/>
                </a:lnTo>
                <a:lnTo>
                  <a:pt x="9958" y="10830"/>
                </a:lnTo>
                <a:lnTo>
                  <a:pt x="9917" y="10822"/>
                </a:lnTo>
                <a:cubicBezTo>
                  <a:pt x="9841" y="10820"/>
                  <a:pt x="9765" y="10806"/>
                  <a:pt x="9692" y="10780"/>
                </a:cubicBezTo>
                <a:cubicBezTo>
                  <a:pt x="9679" y="10782"/>
                  <a:pt x="9666" y="10777"/>
                  <a:pt x="9653" y="10773"/>
                </a:cubicBezTo>
                <a:lnTo>
                  <a:pt x="9653" y="10767"/>
                </a:lnTo>
                <a:cubicBezTo>
                  <a:pt x="8805" y="10489"/>
                  <a:pt x="8141" y="9173"/>
                  <a:pt x="8022" y="7519"/>
                </a:cubicBezTo>
                <a:cubicBezTo>
                  <a:pt x="8022" y="7519"/>
                  <a:pt x="8021" y="7519"/>
                  <a:pt x="8021" y="7519"/>
                </a:cubicBezTo>
                <a:lnTo>
                  <a:pt x="8019" y="7487"/>
                </a:lnTo>
                <a:cubicBezTo>
                  <a:pt x="8008" y="7345"/>
                  <a:pt x="8002" y="7201"/>
                  <a:pt x="8002" y="7054"/>
                </a:cubicBezTo>
                <a:cubicBezTo>
                  <a:pt x="7999" y="7027"/>
                  <a:pt x="7999" y="7001"/>
                  <a:pt x="7999" y="6974"/>
                </a:cubicBezTo>
                <a:lnTo>
                  <a:pt x="8000" y="6921"/>
                </a:lnTo>
                <a:lnTo>
                  <a:pt x="8001" y="6921"/>
                </a:lnTo>
                <a:lnTo>
                  <a:pt x="8001" y="6918"/>
                </a:lnTo>
                <a:close/>
                <a:moveTo>
                  <a:pt x="7969" y="6918"/>
                </a:moveTo>
                <a:lnTo>
                  <a:pt x="7969" y="6921"/>
                </a:lnTo>
                <a:lnTo>
                  <a:pt x="7970" y="6921"/>
                </a:lnTo>
                <a:lnTo>
                  <a:pt x="7971" y="6974"/>
                </a:lnTo>
                <a:cubicBezTo>
                  <a:pt x="7971" y="7001"/>
                  <a:pt x="7971" y="7027"/>
                  <a:pt x="7968" y="7054"/>
                </a:cubicBezTo>
                <a:cubicBezTo>
                  <a:pt x="7968" y="7201"/>
                  <a:pt x="7962" y="7345"/>
                  <a:pt x="7950" y="7487"/>
                </a:cubicBezTo>
                <a:lnTo>
                  <a:pt x="7949" y="7519"/>
                </a:lnTo>
                <a:cubicBezTo>
                  <a:pt x="7949" y="7519"/>
                  <a:pt x="7948" y="7519"/>
                  <a:pt x="7948" y="7519"/>
                </a:cubicBezTo>
                <a:cubicBezTo>
                  <a:pt x="7829" y="9173"/>
                  <a:pt x="7165" y="10489"/>
                  <a:pt x="6317" y="10767"/>
                </a:cubicBezTo>
                <a:lnTo>
                  <a:pt x="6316" y="10773"/>
                </a:lnTo>
                <a:cubicBezTo>
                  <a:pt x="6304" y="10777"/>
                  <a:pt x="6291" y="10782"/>
                  <a:pt x="6278" y="10780"/>
                </a:cubicBezTo>
                <a:cubicBezTo>
                  <a:pt x="6204" y="10806"/>
                  <a:pt x="6129" y="10820"/>
                  <a:pt x="6053" y="10822"/>
                </a:cubicBezTo>
                <a:lnTo>
                  <a:pt x="6012" y="10830"/>
                </a:lnTo>
                <a:lnTo>
                  <a:pt x="6012" y="10828"/>
                </a:lnTo>
                <a:lnTo>
                  <a:pt x="6011" y="10828"/>
                </a:lnTo>
                <a:cubicBezTo>
                  <a:pt x="6010" y="10810"/>
                  <a:pt x="6010" y="10792"/>
                  <a:pt x="6010" y="10774"/>
                </a:cubicBezTo>
                <a:cubicBezTo>
                  <a:pt x="6010" y="10748"/>
                  <a:pt x="6010" y="10721"/>
                  <a:pt x="6013" y="10695"/>
                </a:cubicBezTo>
                <a:cubicBezTo>
                  <a:pt x="6013" y="10548"/>
                  <a:pt x="6018" y="10403"/>
                  <a:pt x="6030" y="10261"/>
                </a:cubicBezTo>
                <a:lnTo>
                  <a:pt x="6032" y="10230"/>
                </a:lnTo>
                <a:cubicBezTo>
                  <a:pt x="6032" y="10230"/>
                  <a:pt x="6032" y="10230"/>
                  <a:pt x="6033" y="10230"/>
                </a:cubicBezTo>
                <a:cubicBezTo>
                  <a:pt x="6152" y="8576"/>
                  <a:pt x="6816" y="7260"/>
                  <a:pt x="7664" y="6981"/>
                </a:cubicBezTo>
                <a:lnTo>
                  <a:pt x="7664" y="6976"/>
                </a:lnTo>
                <a:cubicBezTo>
                  <a:pt x="7677" y="6971"/>
                  <a:pt x="7689" y="6967"/>
                  <a:pt x="7703" y="6968"/>
                </a:cubicBezTo>
                <a:cubicBezTo>
                  <a:pt x="7776" y="6942"/>
                  <a:pt x="7852" y="6928"/>
                  <a:pt x="7928" y="6926"/>
                </a:cubicBezTo>
                <a:lnTo>
                  <a:pt x="7969" y="6918"/>
                </a:lnTo>
                <a:close/>
                <a:moveTo>
                  <a:pt x="4002" y="6918"/>
                </a:moveTo>
                <a:lnTo>
                  <a:pt x="4042" y="6926"/>
                </a:lnTo>
                <a:cubicBezTo>
                  <a:pt x="4119" y="6928"/>
                  <a:pt x="4194" y="6942"/>
                  <a:pt x="4268" y="6968"/>
                </a:cubicBezTo>
                <a:cubicBezTo>
                  <a:pt x="4281" y="6967"/>
                  <a:pt x="4294" y="6971"/>
                  <a:pt x="4306" y="6976"/>
                </a:cubicBezTo>
                <a:lnTo>
                  <a:pt x="4307" y="6981"/>
                </a:lnTo>
                <a:cubicBezTo>
                  <a:pt x="5155" y="7260"/>
                  <a:pt x="5819" y="8576"/>
                  <a:pt x="5938" y="10230"/>
                </a:cubicBezTo>
                <a:cubicBezTo>
                  <a:pt x="5938" y="10230"/>
                  <a:pt x="5938" y="10230"/>
                  <a:pt x="5939" y="10230"/>
                </a:cubicBezTo>
                <a:lnTo>
                  <a:pt x="5940" y="10261"/>
                </a:lnTo>
                <a:cubicBezTo>
                  <a:pt x="5952" y="10403"/>
                  <a:pt x="5958" y="10548"/>
                  <a:pt x="5958" y="10695"/>
                </a:cubicBezTo>
                <a:cubicBezTo>
                  <a:pt x="5961" y="10721"/>
                  <a:pt x="5961" y="10748"/>
                  <a:pt x="5961" y="10774"/>
                </a:cubicBezTo>
                <a:cubicBezTo>
                  <a:pt x="5961" y="10792"/>
                  <a:pt x="5961" y="10810"/>
                  <a:pt x="5960" y="10828"/>
                </a:cubicBezTo>
                <a:lnTo>
                  <a:pt x="5958" y="10828"/>
                </a:lnTo>
                <a:lnTo>
                  <a:pt x="5958" y="10830"/>
                </a:lnTo>
                <a:lnTo>
                  <a:pt x="5918" y="10822"/>
                </a:lnTo>
                <a:cubicBezTo>
                  <a:pt x="5841" y="10820"/>
                  <a:pt x="5766" y="10806"/>
                  <a:pt x="5692" y="10780"/>
                </a:cubicBezTo>
                <a:cubicBezTo>
                  <a:pt x="5679" y="10782"/>
                  <a:pt x="5667" y="10777"/>
                  <a:pt x="5654" y="10773"/>
                </a:cubicBezTo>
                <a:lnTo>
                  <a:pt x="5654" y="10767"/>
                </a:lnTo>
                <a:cubicBezTo>
                  <a:pt x="4806" y="10489"/>
                  <a:pt x="4141" y="9173"/>
                  <a:pt x="4023" y="7519"/>
                </a:cubicBezTo>
                <a:cubicBezTo>
                  <a:pt x="4022" y="7519"/>
                  <a:pt x="4022" y="7519"/>
                  <a:pt x="4021" y="7519"/>
                </a:cubicBezTo>
                <a:lnTo>
                  <a:pt x="4020" y="7487"/>
                </a:lnTo>
                <a:cubicBezTo>
                  <a:pt x="4008" y="7345"/>
                  <a:pt x="4002" y="7201"/>
                  <a:pt x="4003" y="7054"/>
                </a:cubicBezTo>
                <a:cubicBezTo>
                  <a:pt x="3999" y="7027"/>
                  <a:pt x="3999" y="7001"/>
                  <a:pt x="3999" y="6974"/>
                </a:cubicBezTo>
                <a:lnTo>
                  <a:pt x="4001" y="6921"/>
                </a:lnTo>
                <a:lnTo>
                  <a:pt x="4002" y="6921"/>
                </a:lnTo>
                <a:lnTo>
                  <a:pt x="4002" y="6918"/>
                </a:lnTo>
                <a:close/>
                <a:moveTo>
                  <a:pt x="3969" y="6918"/>
                </a:moveTo>
                <a:lnTo>
                  <a:pt x="3969" y="6921"/>
                </a:lnTo>
                <a:lnTo>
                  <a:pt x="3971" y="6921"/>
                </a:lnTo>
                <a:lnTo>
                  <a:pt x="3972" y="6974"/>
                </a:lnTo>
                <a:cubicBezTo>
                  <a:pt x="3972" y="7001"/>
                  <a:pt x="3972" y="7027"/>
                  <a:pt x="3969" y="7054"/>
                </a:cubicBezTo>
                <a:cubicBezTo>
                  <a:pt x="3969" y="7201"/>
                  <a:pt x="3963" y="7345"/>
                  <a:pt x="3951" y="7487"/>
                </a:cubicBezTo>
                <a:lnTo>
                  <a:pt x="3950" y="7519"/>
                </a:lnTo>
                <a:cubicBezTo>
                  <a:pt x="3949" y="7519"/>
                  <a:pt x="3949" y="7519"/>
                  <a:pt x="3949" y="7519"/>
                </a:cubicBezTo>
                <a:cubicBezTo>
                  <a:pt x="3830" y="9173"/>
                  <a:pt x="3166" y="10489"/>
                  <a:pt x="2317" y="10767"/>
                </a:cubicBezTo>
                <a:lnTo>
                  <a:pt x="2317" y="10773"/>
                </a:lnTo>
                <a:cubicBezTo>
                  <a:pt x="2305" y="10777"/>
                  <a:pt x="2292" y="10782"/>
                  <a:pt x="2279" y="10780"/>
                </a:cubicBezTo>
                <a:cubicBezTo>
                  <a:pt x="2205" y="10806"/>
                  <a:pt x="2130" y="10820"/>
                  <a:pt x="2053" y="10822"/>
                </a:cubicBezTo>
                <a:lnTo>
                  <a:pt x="2013" y="10830"/>
                </a:lnTo>
                <a:lnTo>
                  <a:pt x="2013" y="10828"/>
                </a:lnTo>
                <a:lnTo>
                  <a:pt x="2012" y="10828"/>
                </a:lnTo>
                <a:cubicBezTo>
                  <a:pt x="2010" y="10810"/>
                  <a:pt x="2010" y="10792"/>
                  <a:pt x="2010" y="10774"/>
                </a:cubicBezTo>
                <a:cubicBezTo>
                  <a:pt x="2010" y="10748"/>
                  <a:pt x="2010" y="10721"/>
                  <a:pt x="2013" y="10695"/>
                </a:cubicBezTo>
                <a:cubicBezTo>
                  <a:pt x="2013" y="10548"/>
                  <a:pt x="2019" y="10403"/>
                  <a:pt x="2031" y="10261"/>
                </a:cubicBezTo>
                <a:lnTo>
                  <a:pt x="2032" y="10230"/>
                </a:lnTo>
                <a:cubicBezTo>
                  <a:pt x="2033" y="10230"/>
                  <a:pt x="2033" y="10230"/>
                  <a:pt x="2034" y="10230"/>
                </a:cubicBezTo>
                <a:cubicBezTo>
                  <a:pt x="2152" y="8576"/>
                  <a:pt x="2817" y="7260"/>
                  <a:pt x="3665" y="6981"/>
                </a:cubicBezTo>
                <a:lnTo>
                  <a:pt x="3665" y="6976"/>
                </a:lnTo>
                <a:cubicBezTo>
                  <a:pt x="3678" y="6971"/>
                  <a:pt x="3690" y="6967"/>
                  <a:pt x="3703" y="6968"/>
                </a:cubicBezTo>
                <a:cubicBezTo>
                  <a:pt x="3777" y="6942"/>
                  <a:pt x="3852" y="6928"/>
                  <a:pt x="3929" y="6926"/>
                </a:cubicBezTo>
                <a:lnTo>
                  <a:pt x="3969" y="6918"/>
                </a:lnTo>
                <a:close/>
                <a:moveTo>
                  <a:pt x="3" y="6918"/>
                </a:moveTo>
                <a:lnTo>
                  <a:pt x="43" y="6926"/>
                </a:lnTo>
                <a:cubicBezTo>
                  <a:pt x="120" y="6928"/>
                  <a:pt x="195" y="6942"/>
                  <a:pt x="269" y="6968"/>
                </a:cubicBezTo>
                <a:cubicBezTo>
                  <a:pt x="282" y="6967"/>
                  <a:pt x="294" y="6971"/>
                  <a:pt x="307" y="6976"/>
                </a:cubicBezTo>
                <a:lnTo>
                  <a:pt x="307" y="6981"/>
                </a:lnTo>
                <a:cubicBezTo>
                  <a:pt x="1155" y="7260"/>
                  <a:pt x="1820" y="8576"/>
                  <a:pt x="1938" y="10230"/>
                </a:cubicBezTo>
                <a:cubicBezTo>
                  <a:pt x="1939" y="10230"/>
                  <a:pt x="1939" y="10230"/>
                  <a:pt x="1940" y="10230"/>
                </a:cubicBezTo>
                <a:lnTo>
                  <a:pt x="1941" y="10261"/>
                </a:lnTo>
                <a:cubicBezTo>
                  <a:pt x="1953" y="10403"/>
                  <a:pt x="1959" y="10548"/>
                  <a:pt x="1959" y="10695"/>
                </a:cubicBezTo>
                <a:cubicBezTo>
                  <a:pt x="1962" y="10721"/>
                  <a:pt x="1962" y="10748"/>
                  <a:pt x="1962" y="10774"/>
                </a:cubicBezTo>
                <a:cubicBezTo>
                  <a:pt x="1962" y="10792"/>
                  <a:pt x="1962" y="10810"/>
                  <a:pt x="1960" y="10828"/>
                </a:cubicBezTo>
                <a:lnTo>
                  <a:pt x="1959" y="10828"/>
                </a:lnTo>
                <a:lnTo>
                  <a:pt x="1959" y="10830"/>
                </a:lnTo>
                <a:lnTo>
                  <a:pt x="1919" y="10822"/>
                </a:lnTo>
                <a:cubicBezTo>
                  <a:pt x="1842" y="10820"/>
                  <a:pt x="1767" y="10806"/>
                  <a:pt x="1693" y="10780"/>
                </a:cubicBezTo>
                <a:cubicBezTo>
                  <a:pt x="1680" y="10782"/>
                  <a:pt x="1667" y="10777"/>
                  <a:pt x="1655" y="10773"/>
                </a:cubicBezTo>
                <a:lnTo>
                  <a:pt x="1655" y="10767"/>
                </a:lnTo>
                <a:cubicBezTo>
                  <a:pt x="806" y="10489"/>
                  <a:pt x="142" y="9173"/>
                  <a:pt x="23" y="7519"/>
                </a:cubicBezTo>
                <a:cubicBezTo>
                  <a:pt x="23" y="7519"/>
                  <a:pt x="23" y="7519"/>
                  <a:pt x="22" y="7519"/>
                </a:cubicBezTo>
                <a:lnTo>
                  <a:pt x="21" y="7487"/>
                </a:lnTo>
                <a:cubicBezTo>
                  <a:pt x="9" y="7345"/>
                  <a:pt x="3" y="7201"/>
                  <a:pt x="3" y="7054"/>
                </a:cubicBezTo>
                <a:cubicBezTo>
                  <a:pt x="0" y="7027"/>
                  <a:pt x="0" y="7001"/>
                  <a:pt x="0" y="6974"/>
                </a:cubicBezTo>
                <a:lnTo>
                  <a:pt x="1" y="6921"/>
                </a:lnTo>
                <a:lnTo>
                  <a:pt x="3" y="6921"/>
                </a:lnTo>
                <a:lnTo>
                  <a:pt x="3" y="6918"/>
                </a:lnTo>
                <a:close/>
                <a:moveTo>
                  <a:pt x="18346" y="3546"/>
                </a:moveTo>
                <a:cubicBezTo>
                  <a:pt x="18472" y="4826"/>
                  <a:pt x="18980" y="5841"/>
                  <a:pt x="19630" y="6120"/>
                </a:cubicBezTo>
                <a:cubicBezTo>
                  <a:pt x="19504" y="4840"/>
                  <a:pt x="18997" y="3826"/>
                  <a:pt x="18346" y="3546"/>
                </a:cubicBezTo>
                <a:close/>
                <a:moveTo>
                  <a:pt x="17620" y="3546"/>
                </a:moveTo>
                <a:cubicBezTo>
                  <a:pt x="16970" y="3826"/>
                  <a:pt x="16462" y="4840"/>
                  <a:pt x="16336" y="6120"/>
                </a:cubicBezTo>
                <a:cubicBezTo>
                  <a:pt x="16986" y="5841"/>
                  <a:pt x="17494" y="4826"/>
                  <a:pt x="17620" y="3546"/>
                </a:cubicBezTo>
                <a:close/>
                <a:moveTo>
                  <a:pt x="14347" y="3546"/>
                </a:moveTo>
                <a:cubicBezTo>
                  <a:pt x="14473" y="4826"/>
                  <a:pt x="14981" y="5841"/>
                  <a:pt x="15631" y="6120"/>
                </a:cubicBezTo>
                <a:cubicBezTo>
                  <a:pt x="15505" y="4840"/>
                  <a:pt x="14997" y="3826"/>
                  <a:pt x="14347" y="3546"/>
                </a:cubicBezTo>
                <a:close/>
                <a:moveTo>
                  <a:pt x="13621" y="3546"/>
                </a:moveTo>
                <a:cubicBezTo>
                  <a:pt x="12970" y="3826"/>
                  <a:pt x="12463" y="4840"/>
                  <a:pt x="12337" y="6120"/>
                </a:cubicBezTo>
                <a:cubicBezTo>
                  <a:pt x="12987" y="5841"/>
                  <a:pt x="13495" y="4826"/>
                  <a:pt x="13621" y="3546"/>
                </a:cubicBezTo>
                <a:close/>
                <a:moveTo>
                  <a:pt x="10348" y="3546"/>
                </a:moveTo>
                <a:cubicBezTo>
                  <a:pt x="10474" y="4826"/>
                  <a:pt x="10981" y="5841"/>
                  <a:pt x="11632" y="6120"/>
                </a:cubicBezTo>
                <a:cubicBezTo>
                  <a:pt x="11506" y="4840"/>
                  <a:pt x="10998" y="3826"/>
                  <a:pt x="10348" y="3546"/>
                </a:cubicBezTo>
                <a:close/>
                <a:moveTo>
                  <a:pt x="9621" y="3546"/>
                </a:moveTo>
                <a:cubicBezTo>
                  <a:pt x="8971" y="3826"/>
                  <a:pt x="8463" y="4840"/>
                  <a:pt x="8337" y="6120"/>
                </a:cubicBezTo>
                <a:cubicBezTo>
                  <a:pt x="8988" y="5841"/>
                  <a:pt x="9496" y="4826"/>
                  <a:pt x="9621" y="3546"/>
                </a:cubicBezTo>
                <a:close/>
                <a:moveTo>
                  <a:pt x="6348" y="3546"/>
                </a:moveTo>
                <a:cubicBezTo>
                  <a:pt x="6474" y="4826"/>
                  <a:pt x="6982" y="5841"/>
                  <a:pt x="7632" y="6120"/>
                </a:cubicBezTo>
                <a:cubicBezTo>
                  <a:pt x="7507" y="4840"/>
                  <a:pt x="6999" y="3826"/>
                  <a:pt x="6348" y="3546"/>
                </a:cubicBezTo>
                <a:close/>
                <a:moveTo>
                  <a:pt x="5622" y="3546"/>
                </a:moveTo>
                <a:cubicBezTo>
                  <a:pt x="4972" y="3826"/>
                  <a:pt x="4464" y="4840"/>
                  <a:pt x="4338" y="6120"/>
                </a:cubicBezTo>
                <a:cubicBezTo>
                  <a:pt x="4989" y="5841"/>
                  <a:pt x="5496" y="4826"/>
                  <a:pt x="5622" y="3546"/>
                </a:cubicBezTo>
                <a:close/>
                <a:moveTo>
                  <a:pt x="2349" y="3546"/>
                </a:moveTo>
                <a:cubicBezTo>
                  <a:pt x="2475" y="4826"/>
                  <a:pt x="2983" y="5841"/>
                  <a:pt x="3633" y="6120"/>
                </a:cubicBezTo>
                <a:cubicBezTo>
                  <a:pt x="3507" y="4840"/>
                  <a:pt x="2999" y="3826"/>
                  <a:pt x="2349" y="3546"/>
                </a:cubicBezTo>
                <a:close/>
                <a:moveTo>
                  <a:pt x="1623" y="3546"/>
                </a:moveTo>
                <a:cubicBezTo>
                  <a:pt x="973" y="3826"/>
                  <a:pt x="465" y="4840"/>
                  <a:pt x="339" y="6120"/>
                </a:cubicBezTo>
                <a:cubicBezTo>
                  <a:pt x="989" y="5841"/>
                  <a:pt x="1497" y="4826"/>
                  <a:pt x="1623" y="3546"/>
                </a:cubicBezTo>
                <a:close/>
                <a:moveTo>
                  <a:pt x="21600" y="2950"/>
                </a:moveTo>
                <a:lnTo>
                  <a:pt x="21600" y="3557"/>
                </a:lnTo>
                <a:lnTo>
                  <a:pt x="21383" y="3684"/>
                </a:lnTo>
                <a:cubicBezTo>
                  <a:pt x="20848" y="4083"/>
                  <a:pt x="20445" y="5000"/>
                  <a:pt x="20335" y="6120"/>
                </a:cubicBezTo>
                <a:cubicBezTo>
                  <a:pt x="20904" y="5876"/>
                  <a:pt x="21364" y="5068"/>
                  <a:pt x="21555" y="4013"/>
                </a:cubicBezTo>
                <a:lnTo>
                  <a:pt x="21600" y="3686"/>
                </a:lnTo>
                <a:lnTo>
                  <a:pt x="21600" y="5129"/>
                </a:lnTo>
                <a:lnTo>
                  <a:pt x="21590" y="5162"/>
                </a:lnTo>
                <a:cubicBezTo>
                  <a:pt x="21292" y="5982"/>
                  <a:pt x="20834" y="6566"/>
                  <a:pt x="20304" y="6741"/>
                </a:cubicBezTo>
                <a:lnTo>
                  <a:pt x="20303" y="6747"/>
                </a:lnTo>
                <a:cubicBezTo>
                  <a:pt x="20291" y="6751"/>
                  <a:pt x="20278" y="6756"/>
                  <a:pt x="20265" y="6754"/>
                </a:cubicBezTo>
                <a:cubicBezTo>
                  <a:pt x="20191" y="6780"/>
                  <a:pt x="20116" y="6794"/>
                  <a:pt x="20040" y="6797"/>
                </a:cubicBezTo>
                <a:lnTo>
                  <a:pt x="19999" y="6804"/>
                </a:lnTo>
                <a:lnTo>
                  <a:pt x="19999" y="6802"/>
                </a:lnTo>
                <a:lnTo>
                  <a:pt x="19998" y="6802"/>
                </a:lnTo>
                <a:cubicBezTo>
                  <a:pt x="19997" y="6784"/>
                  <a:pt x="19996" y="6766"/>
                  <a:pt x="19996" y="6748"/>
                </a:cubicBezTo>
                <a:cubicBezTo>
                  <a:pt x="19996" y="6721"/>
                  <a:pt x="19997" y="6695"/>
                  <a:pt x="20000" y="6668"/>
                </a:cubicBezTo>
                <a:cubicBezTo>
                  <a:pt x="20000" y="6520"/>
                  <a:pt x="20005" y="6374"/>
                  <a:pt x="20017" y="6231"/>
                </a:cubicBezTo>
                <a:lnTo>
                  <a:pt x="20019" y="6200"/>
                </a:lnTo>
                <a:cubicBezTo>
                  <a:pt x="20019" y="6200"/>
                  <a:pt x="20019" y="6200"/>
                  <a:pt x="20020" y="6199"/>
                </a:cubicBezTo>
                <a:cubicBezTo>
                  <a:pt x="20124" y="4741"/>
                  <a:pt x="20645" y="3543"/>
                  <a:pt x="21342" y="3078"/>
                </a:cubicBezTo>
                <a:lnTo>
                  <a:pt x="21600" y="2950"/>
                </a:lnTo>
                <a:close/>
                <a:moveTo>
                  <a:pt x="18010" y="2862"/>
                </a:moveTo>
                <a:lnTo>
                  <a:pt x="18050" y="2870"/>
                </a:lnTo>
                <a:cubicBezTo>
                  <a:pt x="18127" y="2872"/>
                  <a:pt x="18202" y="2886"/>
                  <a:pt x="18276" y="2912"/>
                </a:cubicBezTo>
                <a:cubicBezTo>
                  <a:pt x="18289" y="2910"/>
                  <a:pt x="18302" y="2915"/>
                  <a:pt x="18314" y="2920"/>
                </a:cubicBezTo>
                <a:lnTo>
                  <a:pt x="18315" y="2925"/>
                </a:lnTo>
                <a:cubicBezTo>
                  <a:pt x="19163" y="3206"/>
                  <a:pt x="19827" y="4532"/>
                  <a:pt x="19946" y="6199"/>
                </a:cubicBezTo>
                <a:cubicBezTo>
                  <a:pt x="19946" y="6200"/>
                  <a:pt x="19947" y="6200"/>
                  <a:pt x="19947" y="6200"/>
                </a:cubicBezTo>
                <a:lnTo>
                  <a:pt x="19948" y="6231"/>
                </a:lnTo>
                <a:cubicBezTo>
                  <a:pt x="19960" y="6374"/>
                  <a:pt x="19966" y="6520"/>
                  <a:pt x="19966" y="6668"/>
                </a:cubicBezTo>
                <a:cubicBezTo>
                  <a:pt x="19969" y="6695"/>
                  <a:pt x="19969" y="6721"/>
                  <a:pt x="19969" y="6748"/>
                </a:cubicBezTo>
                <a:cubicBezTo>
                  <a:pt x="19969" y="6766"/>
                  <a:pt x="19969" y="6784"/>
                  <a:pt x="19968" y="6802"/>
                </a:cubicBezTo>
                <a:lnTo>
                  <a:pt x="19967" y="6802"/>
                </a:lnTo>
                <a:lnTo>
                  <a:pt x="19967" y="6804"/>
                </a:lnTo>
                <a:lnTo>
                  <a:pt x="19926" y="6797"/>
                </a:lnTo>
                <a:cubicBezTo>
                  <a:pt x="19850" y="6794"/>
                  <a:pt x="19774" y="6780"/>
                  <a:pt x="19701" y="6754"/>
                </a:cubicBezTo>
                <a:cubicBezTo>
                  <a:pt x="19687" y="6756"/>
                  <a:pt x="19675" y="6751"/>
                  <a:pt x="19662" y="6747"/>
                </a:cubicBezTo>
                <a:lnTo>
                  <a:pt x="19662" y="6741"/>
                </a:lnTo>
                <a:cubicBezTo>
                  <a:pt x="18814" y="6461"/>
                  <a:pt x="18150" y="5134"/>
                  <a:pt x="18031" y="3467"/>
                </a:cubicBezTo>
                <a:cubicBezTo>
                  <a:pt x="18030" y="3467"/>
                  <a:pt x="18030" y="3467"/>
                  <a:pt x="18030" y="3467"/>
                </a:cubicBezTo>
                <a:lnTo>
                  <a:pt x="18028" y="3435"/>
                </a:lnTo>
                <a:cubicBezTo>
                  <a:pt x="18016" y="3292"/>
                  <a:pt x="18011" y="3146"/>
                  <a:pt x="18011" y="2998"/>
                </a:cubicBezTo>
                <a:cubicBezTo>
                  <a:pt x="18008" y="2972"/>
                  <a:pt x="18007" y="2945"/>
                  <a:pt x="18007" y="2918"/>
                </a:cubicBezTo>
                <a:lnTo>
                  <a:pt x="18009" y="2864"/>
                </a:lnTo>
                <a:lnTo>
                  <a:pt x="18010" y="2864"/>
                </a:lnTo>
                <a:lnTo>
                  <a:pt x="18010" y="2862"/>
                </a:lnTo>
                <a:close/>
                <a:moveTo>
                  <a:pt x="17956" y="2862"/>
                </a:moveTo>
                <a:lnTo>
                  <a:pt x="17956" y="2864"/>
                </a:lnTo>
                <a:lnTo>
                  <a:pt x="17958" y="2864"/>
                </a:lnTo>
                <a:lnTo>
                  <a:pt x="17959" y="2918"/>
                </a:lnTo>
                <a:cubicBezTo>
                  <a:pt x="17959" y="2945"/>
                  <a:pt x="17959" y="2972"/>
                  <a:pt x="17956" y="2998"/>
                </a:cubicBezTo>
                <a:cubicBezTo>
                  <a:pt x="17956" y="3146"/>
                  <a:pt x="17950" y="3292"/>
                  <a:pt x="17938" y="3435"/>
                </a:cubicBezTo>
                <a:lnTo>
                  <a:pt x="17937" y="3467"/>
                </a:lnTo>
                <a:cubicBezTo>
                  <a:pt x="17936" y="3467"/>
                  <a:pt x="17936" y="3467"/>
                  <a:pt x="17936" y="3467"/>
                </a:cubicBezTo>
                <a:cubicBezTo>
                  <a:pt x="17817" y="5134"/>
                  <a:pt x="17153" y="6461"/>
                  <a:pt x="16304" y="6741"/>
                </a:cubicBezTo>
                <a:lnTo>
                  <a:pt x="16304" y="6747"/>
                </a:lnTo>
                <a:cubicBezTo>
                  <a:pt x="16292" y="6751"/>
                  <a:pt x="16279" y="6756"/>
                  <a:pt x="16266" y="6754"/>
                </a:cubicBezTo>
                <a:cubicBezTo>
                  <a:pt x="16192" y="6780"/>
                  <a:pt x="16117" y="6794"/>
                  <a:pt x="16040" y="6797"/>
                </a:cubicBezTo>
                <a:lnTo>
                  <a:pt x="16000" y="6804"/>
                </a:lnTo>
                <a:lnTo>
                  <a:pt x="16000" y="6802"/>
                </a:lnTo>
                <a:lnTo>
                  <a:pt x="15999" y="6802"/>
                </a:lnTo>
                <a:cubicBezTo>
                  <a:pt x="15997" y="6784"/>
                  <a:pt x="15997" y="6766"/>
                  <a:pt x="15997" y="6748"/>
                </a:cubicBezTo>
                <a:cubicBezTo>
                  <a:pt x="15997" y="6721"/>
                  <a:pt x="15997" y="6695"/>
                  <a:pt x="16000" y="6668"/>
                </a:cubicBezTo>
                <a:cubicBezTo>
                  <a:pt x="16000" y="6520"/>
                  <a:pt x="16006" y="6374"/>
                  <a:pt x="16018" y="6231"/>
                </a:cubicBezTo>
                <a:lnTo>
                  <a:pt x="16019" y="6200"/>
                </a:lnTo>
                <a:cubicBezTo>
                  <a:pt x="16020" y="6200"/>
                  <a:pt x="16020" y="6200"/>
                  <a:pt x="16021" y="6199"/>
                </a:cubicBezTo>
                <a:cubicBezTo>
                  <a:pt x="16139" y="4532"/>
                  <a:pt x="16804" y="3206"/>
                  <a:pt x="17652" y="2925"/>
                </a:cubicBezTo>
                <a:lnTo>
                  <a:pt x="17652" y="2920"/>
                </a:lnTo>
                <a:cubicBezTo>
                  <a:pt x="17664" y="2915"/>
                  <a:pt x="17677" y="2910"/>
                  <a:pt x="17690" y="2912"/>
                </a:cubicBezTo>
                <a:cubicBezTo>
                  <a:pt x="17764" y="2886"/>
                  <a:pt x="17839" y="2872"/>
                  <a:pt x="17916" y="2870"/>
                </a:cubicBezTo>
                <a:lnTo>
                  <a:pt x="17956" y="2862"/>
                </a:lnTo>
                <a:close/>
                <a:moveTo>
                  <a:pt x="14011" y="2862"/>
                </a:moveTo>
                <a:lnTo>
                  <a:pt x="14051" y="2870"/>
                </a:lnTo>
                <a:cubicBezTo>
                  <a:pt x="14128" y="2872"/>
                  <a:pt x="14203" y="2886"/>
                  <a:pt x="14277" y="2912"/>
                </a:cubicBezTo>
                <a:cubicBezTo>
                  <a:pt x="14290" y="2910"/>
                  <a:pt x="14303" y="2915"/>
                  <a:pt x="14315" y="2920"/>
                </a:cubicBezTo>
                <a:lnTo>
                  <a:pt x="14315" y="2925"/>
                </a:lnTo>
                <a:cubicBezTo>
                  <a:pt x="15163" y="3206"/>
                  <a:pt x="15828" y="4532"/>
                  <a:pt x="15947" y="6199"/>
                </a:cubicBezTo>
                <a:cubicBezTo>
                  <a:pt x="15947" y="6200"/>
                  <a:pt x="15947" y="6200"/>
                  <a:pt x="15948" y="6200"/>
                </a:cubicBezTo>
                <a:lnTo>
                  <a:pt x="15949" y="6231"/>
                </a:lnTo>
                <a:cubicBezTo>
                  <a:pt x="15961" y="6374"/>
                  <a:pt x="15967" y="6520"/>
                  <a:pt x="15967" y="6668"/>
                </a:cubicBezTo>
                <a:cubicBezTo>
                  <a:pt x="15970" y="6695"/>
                  <a:pt x="15970" y="6721"/>
                  <a:pt x="15970" y="6748"/>
                </a:cubicBezTo>
                <a:cubicBezTo>
                  <a:pt x="15970" y="6766"/>
                  <a:pt x="15970" y="6784"/>
                  <a:pt x="15968" y="6802"/>
                </a:cubicBezTo>
                <a:lnTo>
                  <a:pt x="15967" y="6802"/>
                </a:lnTo>
                <a:lnTo>
                  <a:pt x="15967" y="6804"/>
                </a:lnTo>
                <a:lnTo>
                  <a:pt x="15927" y="6797"/>
                </a:lnTo>
                <a:cubicBezTo>
                  <a:pt x="15850" y="6794"/>
                  <a:pt x="15775" y="6780"/>
                  <a:pt x="15701" y="6754"/>
                </a:cubicBezTo>
                <a:cubicBezTo>
                  <a:pt x="15688" y="6756"/>
                  <a:pt x="15675" y="6751"/>
                  <a:pt x="15663" y="6747"/>
                </a:cubicBezTo>
                <a:lnTo>
                  <a:pt x="15663" y="6741"/>
                </a:lnTo>
                <a:cubicBezTo>
                  <a:pt x="14815" y="6461"/>
                  <a:pt x="14150" y="5134"/>
                  <a:pt x="14031" y="3467"/>
                </a:cubicBezTo>
                <a:cubicBezTo>
                  <a:pt x="14031" y="3467"/>
                  <a:pt x="14031" y="3467"/>
                  <a:pt x="14030" y="3467"/>
                </a:cubicBezTo>
                <a:lnTo>
                  <a:pt x="14029" y="3435"/>
                </a:lnTo>
                <a:cubicBezTo>
                  <a:pt x="14017" y="3292"/>
                  <a:pt x="14011" y="3146"/>
                  <a:pt x="14011" y="2998"/>
                </a:cubicBezTo>
                <a:cubicBezTo>
                  <a:pt x="14008" y="2972"/>
                  <a:pt x="14008" y="2945"/>
                  <a:pt x="14008" y="2918"/>
                </a:cubicBezTo>
                <a:lnTo>
                  <a:pt x="14010" y="2864"/>
                </a:lnTo>
                <a:lnTo>
                  <a:pt x="14011" y="2864"/>
                </a:lnTo>
                <a:lnTo>
                  <a:pt x="14011" y="2862"/>
                </a:lnTo>
                <a:close/>
                <a:moveTo>
                  <a:pt x="13957" y="2862"/>
                </a:moveTo>
                <a:lnTo>
                  <a:pt x="13957" y="2864"/>
                </a:lnTo>
                <a:lnTo>
                  <a:pt x="13958" y="2864"/>
                </a:lnTo>
                <a:lnTo>
                  <a:pt x="13960" y="2918"/>
                </a:lnTo>
                <a:cubicBezTo>
                  <a:pt x="13960" y="2945"/>
                  <a:pt x="13959" y="2972"/>
                  <a:pt x="13956" y="2998"/>
                </a:cubicBezTo>
                <a:cubicBezTo>
                  <a:pt x="13956" y="3146"/>
                  <a:pt x="13951" y="3292"/>
                  <a:pt x="13939" y="3435"/>
                </a:cubicBezTo>
                <a:lnTo>
                  <a:pt x="13937" y="3467"/>
                </a:lnTo>
                <a:cubicBezTo>
                  <a:pt x="13937" y="3467"/>
                  <a:pt x="13937" y="3467"/>
                  <a:pt x="13936" y="3467"/>
                </a:cubicBezTo>
                <a:cubicBezTo>
                  <a:pt x="13817" y="5134"/>
                  <a:pt x="13153" y="6461"/>
                  <a:pt x="12305" y="6741"/>
                </a:cubicBezTo>
                <a:lnTo>
                  <a:pt x="12305" y="6747"/>
                </a:lnTo>
                <a:cubicBezTo>
                  <a:pt x="12292" y="6751"/>
                  <a:pt x="12280" y="6756"/>
                  <a:pt x="12267" y="6754"/>
                </a:cubicBezTo>
                <a:cubicBezTo>
                  <a:pt x="12193" y="6780"/>
                  <a:pt x="12117" y="6794"/>
                  <a:pt x="12041" y="6797"/>
                </a:cubicBezTo>
                <a:lnTo>
                  <a:pt x="12001" y="6804"/>
                </a:lnTo>
                <a:lnTo>
                  <a:pt x="12000" y="6802"/>
                </a:lnTo>
                <a:lnTo>
                  <a:pt x="11999" y="6802"/>
                </a:lnTo>
                <a:cubicBezTo>
                  <a:pt x="11998" y="6784"/>
                  <a:pt x="11998" y="6766"/>
                  <a:pt x="11998" y="6748"/>
                </a:cubicBezTo>
                <a:cubicBezTo>
                  <a:pt x="11998" y="6721"/>
                  <a:pt x="11998" y="6695"/>
                  <a:pt x="12001" y="6668"/>
                </a:cubicBezTo>
                <a:cubicBezTo>
                  <a:pt x="12001" y="6520"/>
                  <a:pt x="12007" y="6374"/>
                  <a:pt x="12019" y="6231"/>
                </a:cubicBezTo>
                <a:lnTo>
                  <a:pt x="12020" y="6200"/>
                </a:lnTo>
                <a:cubicBezTo>
                  <a:pt x="12020" y="6200"/>
                  <a:pt x="12021" y="6200"/>
                  <a:pt x="12021" y="6199"/>
                </a:cubicBezTo>
                <a:cubicBezTo>
                  <a:pt x="12140" y="4532"/>
                  <a:pt x="12804" y="3206"/>
                  <a:pt x="13652" y="2925"/>
                </a:cubicBezTo>
                <a:lnTo>
                  <a:pt x="13653" y="2920"/>
                </a:lnTo>
                <a:cubicBezTo>
                  <a:pt x="13665" y="2915"/>
                  <a:pt x="13678" y="2910"/>
                  <a:pt x="13691" y="2912"/>
                </a:cubicBezTo>
                <a:cubicBezTo>
                  <a:pt x="13765" y="2886"/>
                  <a:pt x="13840" y="2872"/>
                  <a:pt x="13917" y="2870"/>
                </a:cubicBezTo>
                <a:lnTo>
                  <a:pt x="13957" y="2862"/>
                </a:lnTo>
                <a:close/>
                <a:moveTo>
                  <a:pt x="10011" y="2862"/>
                </a:moveTo>
                <a:lnTo>
                  <a:pt x="10052" y="2870"/>
                </a:lnTo>
                <a:cubicBezTo>
                  <a:pt x="10128" y="2872"/>
                  <a:pt x="10204" y="2886"/>
                  <a:pt x="10277" y="2912"/>
                </a:cubicBezTo>
                <a:cubicBezTo>
                  <a:pt x="10291" y="2910"/>
                  <a:pt x="10303" y="2915"/>
                  <a:pt x="10316" y="2920"/>
                </a:cubicBezTo>
                <a:lnTo>
                  <a:pt x="10316" y="2925"/>
                </a:lnTo>
                <a:cubicBezTo>
                  <a:pt x="11164" y="3206"/>
                  <a:pt x="11828" y="4532"/>
                  <a:pt x="11947" y="6199"/>
                </a:cubicBezTo>
                <a:cubicBezTo>
                  <a:pt x="11948" y="6200"/>
                  <a:pt x="11948" y="6200"/>
                  <a:pt x="11948" y="6200"/>
                </a:cubicBezTo>
                <a:lnTo>
                  <a:pt x="11950" y="6231"/>
                </a:lnTo>
                <a:cubicBezTo>
                  <a:pt x="11962" y="6374"/>
                  <a:pt x="11967" y="6520"/>
                  <a:pt x="11967" y="6668"/>
                </a:cubicBezTo>
                <a:cubicBezTo>
                  <a:pt x="11970" y="6695"/>
                  <a:pt x="11971" y="6721"/>
                  <a:pt x="11971" y="6748"/>
                </a:cubicBezTo>
                <a:cubicBezTo>
                  <a:pt x="11971" y="6766"/>
                  <a:pt x="11971" y="6784"/>
                  <a:pt x="11969" y="6802"/>
                </a:cubicBezTo>
                <a:lnTo>
                  <a:pt x="11968" y="6802"/>
                </a:lnTo>
                <a:lnTo>
                  <a:pt x="11968" y="6804"/>
                </a:lnTo>
                <a:lnTo>
                  <a:pt x="11927" y="6797"/>
                </a:lnTo>
                <a:cubicBezTo>
                  <a:pt x="11851" y="6794"/>
                  <a:pt x="11776" y="6780"/>
                  <a:pt x="11702" y="6754"/>
                </a:cubicBezTo>
                <a:cubicBezTo>
                  <a:pt x="11689" y="6756"/>
                  <a:pt x="11676" y="6751"/>
                  <a:pt x="11664" y="6747"/>
                </a:cubicBezTo>
                <a:lnTo>
                  <a:pt x="11663" y="6741"/>
                </a:lnTo>
                <a:cubicBezTo>
                  <a:pt x="10815" y="6461"/>
                  <a:pt x="10151" y="5134"/>
                  <a:pt x="10032" y="3467"/>
                </a:cubicBezTo>
                <a:cubicBezTo>
                  <a:pt x="10032" y="3467"/>
                  <a:pt x="10031" y="3467"/>
                  <a:pt x="10031" y="3467"/>
                </a:cubicBezTo>
                <a:lnTo>
                  <a:pt x="10030" y="3435"/>
                </a:lnTo>
                <a:cubicBezTo>
                  <a:pt x="10018" y="3292"/>
                  <a:pt x="10012" y="3146"/>
                  <a:pt x="10012" y="2998"/>
                </a:cubicBezTo>
                <a:cubicBezTo>
                  <a:pt x="10009" y="2972"/>
                  <a:pt x="10009" y="2945"/>
                  <a:pt x="10009" y="2918"/>
                </a:cubicBezTo>
                <a:lnTo>
                  <a:pt x="10010" y="2864"/>
                </a:lnTo>
                <a:lnTo>
                  <a:pt x="10011" y="2864"/>
                </a:lnTo>
                <a:lnTo>
                  <a:pt x="10011" y="2862"/>
                </a:lnTo>
                <a:close/>
                <a:moveTo>
                  <a:pt x="9958" y="2862"/>
                </a:moveTo>
                <a:lnTo>
                  <a:pt x="9958" y="2864"/>
                </a:lnTo>
                <a:lnTo>
                  <a:pt x="9959" y="2864"/>
                </a:lnTo>
                <a:lnTo>
                  <a:pt x="9960" y="2918"/>
                </a:lnTo>
                <a:cubicBezTo>
                  <a:pt x="9960" y="2945"/>
                  <a:pt x="9960" y="2972"/>
                  <a:pt x="9957" y="2998"/>
                </a:cubicBezTo>
                <a:cubicBezTo>
                  <a:pt x="9957" y="3146"/>
                  <a:pt x="9951" y="3292"/>
                  <a:pt x="9939" y="3435"/>
                </a:cubicBezTo>
                <a:lnTo>
                  <a:pt x="9938" y="3467"/>
                </a:lnTo>
                <a:cubicBezTo>
                  <a:pt x="9938" y="3467"/>
                  <a:pt x="9937" y="3467"/>
                  <a:pt x="9937" y="3467"/>
                </a:cubicBezTo>
                <a:cubicBezTo>
                  <a:pt x="9818" y="5134"/>
                  <a:pt x="9154" y="6461"/>
                  <a:pt x="8306" y="6741"/>
                </a:cubicBezTo>
                <a:lnTo>
                  <a:pt x="8306" y="6747"/>
                </a:lnTo>
                <a:cubicBezTo>
                  <a:pt x="8293" y="6751"/>
                  <a:pt x="8280" y="6756"/>
                  <a:pt x="8267" y="6754"/>
                </a:cubicBezTo>
                <a:cubicBezTo>
                  <a:pt x="8194" y="6780"/>
                  <a:pt x="8118" y="6794"/>
                  <a:pt x="8042" y="6797"/>
                </a:cubicBezTo>
                <a:lnTo>
                  <a:pt x="8001" y="6804"/>
                </a:lnTo>
                <a:lnTo>
                  <a:pt x="8001" y="6802"/>
                </a:lnTo>
                <a:lnTo>
                  <a:pt x="8000" y="6802"/>
                </a:lnTo>
                <a:cubicBezTo>
                  <a:pt x="7999" y="6784"/>
                  <a:pt x="7999" y="6766"/>
                  <a:pt x="7999" y="6748"/>
                </a:cubicBezTo>
                <a:cubicBezTo>
                  <a:pt x="7999" y="6721"/>
                  <a:pt x="7999" y="6695"/>
                  <a:pt x="8002" y="6668"/>
                </a:cubicBezTo>
                <a:cubicBezTo>
                  <a:pt x="8002" y="6520"/>
                  <a:pt x="8008" y="6374"/>
                  <a:pt x="8019" y="6231"/>
                </a:cubicBezTo>
                <a:lnTo>
                  <a:pt x="8021" y="6200"/>
                </a:lnTo>
                <a:cubicBezTo>
                  <a:pt x="8021" y="6200"/>
                  <a:pt x="8022" y="6200"/>
                  <a:pt x="8022" y="6199"/>
                </a:cubicBezTo>
                <a:cubicBezTo>
                  <a:pt x="8141" y="4532"/>
                  <a:pt x="8805" y="3206"/>
                  <a:pt x="9653" y="2925"/>
                </a:cubicBezTo>
                <a:lnTo>
                  <a:pt x="9653" y="2920"/>
                </a:lnTo>
                <a:cubicBezTo>
                  <a:pt x="9666" y="2915"/>
                  <a:pt x="9679" y="2910"/>
                  <a:pt x="9692" y="2912"/>
                </a:cubicBezTo>
                <a:cubicBezTo>
                  <a:pt x="9765" y="2886"/>
                  <a:pt x="9841" y="2872"/>
                  <a:pt x="9917" y="2870"/>
                </a:cubicBezTo>
                <a:lnTo>
                  <a:pt x="9958" y="2862"/>
                </a:lnTo>
                <a:close/>
                <a:moveTo>
                  <a:pt x="6012" y="2862"/>
                </a:moveTo>
                <a:lnTo>
                  <a:pt x="6053" y="2870"/>
                </a:lnTo>
                <a:cubicBezTo>
                  <a:pt x="6129" y="2872"/>
                  <a:pt x="6204" y="2886"/>
                  <a:pt x="6278" y="2912"/>
                </a:cubicBezTo>
                <a:cubicBezTo>
                  <a:pt x="6291" y="2910"/>
                  <a:pt x="6304" y="2915"/>
                  <a:pt x="6316" y="2920"/>
                </a:cubicBezTo>
                <a:lnTo>
                  <a:pt x="6317" y="2925"/>
                </a:lnTo>
                <a:cubicBezTo>
                  <a:pt x="7165" y="3206"/>
                  <a:pt x="7829" y="4532"/>
                  <a:pt x="7948" y="6199"/>
                </a:cubicBezTo>
                <a:cubicBezTo>
                  <a:pt x="7948" y="6200"/>
                  <a:pt x="7949" y="6200"/>
                  <a:pt x="7949" y="6200"/>
                </a:cubicBezTo>
                <a:lnTo>
                  <a:pt x="7950" y="6231"/>
                </a:lnTo>
                <a:cubicBezTo>
                  <a:pt x="7962" y="6374"/>
                  <a:pt x="7968" y="6520"/>
                  <a:pt x="7968" y="6668"/>
                </a:cubicBezTo>
                <a:cubicBezTo>
                  <a:pt x="7971" y="6695"/>
                  <a:pt x="7971" y="6721"/>
                  <a:pt x="7971" y="6748"/>
                </a:cubicBezTo>
                <a:cubicBezTo>
                  <a:pt x="7971" y="6766"/>
                  <a:pt x="7971" y="6784"/>
                  <a:pt x="7970" y="6802"/>
                </a:cubicBezTo>
                <a:lnTo>
                  <a:pt x="7969" y="6802"/>
                </a:lnTo>
                <a:lnTo>
                  <a:pt x="7969" y="6804"/>
                </a:lnTo>
                <a:lnTo>
                  <a:pt x="7928" y="6797"/>
                </a:lnTo>
                <a:cubicBezTo>
                  <a:pt x="7852" y="6794"/>
                  <a:pt x="7776" y="6780"/>
                  <a:pt x="7703" y="6754"/>
                </a:cubicBezTo>
                <a:cubicBezTo>
                  <a:pt x="7689" y="6756"/>
                  <a:pt x="7677" y="6751"/>
                  <a:pt x="7664" y="6747"/>
                </a:cubicBezTo>
                <a:lnTo>
                  <a:pt x="7664" y="6741"/>
                </a:lnTo>
                <a:cubicBezTo>
                  <a:pt x="6816" y="6461"/>
                  <a:pt x="6152" y="5134"/>
                  <a:pt x="6033" y="3467"/>
                </a:cubicBezTo>
                <a:cubicBezTo>
                  <a:pt x="6032" y="3467"/>
                  <a:pt x="6032" y="3467"/>
                  <a:pt x="6032" y="3467"/>
                </a:cubicBezTo>
                <a:lnTo>
                  <a:pt x="6030" y="3435"/>
                </a:lnTo>
                <a:cubicBezTo>
                  <a:pt x="6018" y="3292"/>
                  <a:pt x="6013" y="3146"/>
                  <a:pt x="6013" y="2998"/>
                </a:cubicBezTo>
                <a:cubicBezTo>
                  <a:pt x="6010" y="2972"/>
                  <a:pt x="6010" y="2945"/>
                  <a:pt x="6010" y="2918"/>
                </a:cubicBezTo>
                <a:lnTo>
                  <a:pt x="6011" y="2864"/>
                </a:lnTo>
                <a:lnTo>
                  <a:pt x="6012" y="2864"/>
                </a:lnTo>
                <a:lnTo>
                  <a:pt x="6012" y="2862"/>
                </a:lnTo>
                <a:close/>
                <a:moveTo>
                  <a:pt x="5958" y="2862"/>
                </a:moveTo>
                <a:lnTo>
                  <a:pt x="5958" y="2864"/>
                </a:lnTo>
                <a:lnTo>
                  <a:pt x="5960" y="2864"/>
                </a:lnTo>
                <a:lnTo>
                  <a:pt x="5961" y="2918"/>
                </a:lnTo>
                <a:cubicBezTo>
                  <a:pt x="5961" y="2945"/>
                  <a:pt x="5961" y="2972"/>
                  <a:pt x="5958" y="2998"/>
                </a:cubicBezTo>
                <a:cubicBezTo>
                  <a:pt x="5958" y="3146"/>
                  <a:pt x="5952" y="3292"/>
                  <a:pt x="5940" y="3435"/>
                </a:cubicBezTo>
                <a:lnTo>
                  <a:pt x="5939" y="3467"/>
                </a:lnTo>
                <a:cubicBezTo>
                  <a:pt x="5938" y="3467"/>
                  <a:pt x="5938" y="3467"/>
                  <a:pt x="5938" y="3467"/>
                </a:cubicBezTo>
                <a:cubicBezTo>
                  <a:pt x="5819" y="5134"/>
                  <a:pt x="5155" y="6461"/>
                  <a:pt x="4307" y="6741"/>
                </a:cubicBezTo>
                <a:lnTo>
                  <a:pt x="4306" y="6747"/>
                </a:lnTo>
                <a:cubicBezTo>
                  <a:pt x="4294" y="6751"/>
                  <a:pt x="4281" y="6756"/>
                  <a:pt x="4268" y="6754"/>
                </a:cubicBezTo>
                <a:cubicBezTo>
                  <a:pt x="4194" y="6780"/>
                  <a:pt x="4119" y="6794"/>
                  <a:pt x="4042" y="6797"/>
                </a:cubicBezTo>
                <a:lnTo>
                  <a:pt x="4002" y="6804"/>
                </a:lnTo>
                <a:lnTo>
                  <a:pt x="4002" y="6802"/>
                </a:lnTo>
                <a:lnTo>
                  <a:pt x="4001" y="6802"/>
                </a:lnTo>
                <a:cubicBezTo>
                  <a:pt x="3999" y="6784"/>
                  <a:pt x="3999" y="6766"/>
                  <a:pt x="3999" y="6748"/>
                </a:cubicBezTo>
                <a:cubicBezTo>
                  <a:pt x="3999" y="6721"/>
                  <a:pt x="3999" y="6695"/>
                  <a:pt x="4003" y="6668"/>
                </a:cubicBezTo>
                <a:cubicBezTo>
                  <a:pt x="4002" y="6520"/>
                  <a:pt x="4008" y="6374"/>
                  <a:pt x="4020" y="6231"/>
                </a:cubicBezTo>
                <a:lnTo>
                  <a:pt x="4021" y="6200"/>
                </a:lnTo>
                <a:cubicBezTo>
                  <a:pt x="4022" y="6200"/>
                  <a:pt x="4022" y="6200"/>
                  <a:pt x="4023" y="6199"/>
                </a:cubicBezTo>
                <a:cubicBezTo>
                  <a:pt x="4141" y="4532"/>
                  <a:pt x="4806" y="3206"/>
                  <a:pt x="5654" y="2925"/>
                </a:cubicBezTo>
                <a:lnTo>
                  <a:pt x="5654" y="2920"/>
                </a:lnTo>
                <a:cubicBezTo>
                  <a:pt x="5667" y="2915"/>
                  <a:pt x="5679" y="2910"/>
                  <a:pt x="5692" y="2912"/>
                </a:cubicBezTo>
                <a:cubicBezTo>
                  <a:pt x="5766" y="2886"/>
                  <a:pt x="5841" y="2872"/>
                  <a:pt x="5918" y="2870"/>
                </a:cubicBezTo>
                <a:lnTo>
                  <a:pt x="5958" y="2862"/>
                </a:lnTo>
                <a:close/>
                <a:moveTo>
                  <a:pt x="2013" y="2862"/>
                </a:moveTo>
                <a:lnTo>
                  <a:pt x="2053" y="2870"/>
                </a:lnTo>
                <a:cubicBezTo>
                  <a:pt x="2130" y="2872"/>
                  <a:pt x="2205" y="2886"/>
                  <a:pt x="2279" y="2912"/>
                </a:cubicBezTo>
                <a:cubicBezTo>
                  <a:pt x="2292" y="2910"/>
                  <a:pt x="2305" y="2915"/>
                  <a:pt x="2317" y="2920"/>
                </a:cubicBezTo>
                <a:lnTo>
                  <a:pt x="2317" y="2925"/>
                </a:lnTo>
                <a:cubicBezTo>
                  <a:pt x="3166" y="3206"/>
                  <a:pt x="3830" y="4532"/>
                  <a:pt x="3949" y="6199"/>
                </a:cubicBezTo>
                <a:cubicBezTo>
                  <a:pt x="3949" y="6200"/>
                  <a:pt x="3949" y="6200"/>
                  <a:pt x="3950" y="6200"/>
                </a:cubicBezTo>
                <a:lnTo>
                  <a:pt x="3951" y="6231"/>
                </a:lnTo>
                <a:cubicBezTo>
                  <a:pt x="3963" y="6374"/>
                  <a:pt x="3969" y="6520"/>
                  <a:pt x="3969" y="6668"/>
                </a:cubicBezTo>
                <a:cubicBezTo>
                  <a:pt x="3972" y="6695"/>
                  <a:pt x="3972" y="6721"/>
                  <a:pt x="3972" y="6748"/>
                </a:cubicBezTo>
                <a:cubicBezTo>
                  <a:pt x="3972" y="6766"/>
                  <a:pt x="3972" y="6784"/>
                  <a:pt x="3971" y="6802"/>
                </a:cubicBezTo>
                <a:lnTo>
                  <a:pt x="3969" y="6802"/>
                </a:lnTo>
                <a:lnTo>
                  <a:pt x="3969" y="6804"/>
                </a:lnTo>
                <a:lnTo>
                  <a:pt x="3929" y="6797"/>
                </a:lnTo>
                <a:cubicBezTo>
                  <a:pt x="3852" y="6794"/>
                  <a:pt x="3777" y="6780"/>
                  <a:pt x="3703" y="6754"/>
                </a:cubicBezTo>
                <a:cubicBezTo>
                  <a:pt x="3690" y="6756"/>
                  <a:pt x="3678" y="6751"/>
                  <a:pt x="3665" y="6747"/>
                </a:cubicBezTo>
                <a:lnTo>
                  <a:pt x="3665" y="6741"/>
                </a:lnTo>
                <a:cubicBezTo>
                  <a:pt x="2817" y="6461"/>
                  <a:pt x="2152" y="5134"/>
                  <a:pt x="2034" y="3467"/>
                </a:cubicBezTo>
                <a:cubicBezTo>
                  <a:pt x="2033" y="3467"/>
                  <a:pt x="2033" y="3467"/>
                  <a:pt x="2032" y="3467"/>
                </a:cubicBezTo>
                <a:lnTo>
                  <a:pt x="2031" y="3435"/>
                </a:lnTo>
                <a:cubicBezTo>
                  <a:pt x="2019" y="3292"/>
                  <a:pt x="2013" y="3146"/>
                  <a:pt x="2013" y="2998"/>
                </a:cubicBezTo>
                <a:cubicBezTo>
                  <a:pt x="2010" y="2972"/>
                  <a:pt x="2010" y="2945"/>
                  <a:pt x="2010" y="2918"/>
                </a:cubicBezTo>
                <a:lnTo>
                  <a:pt x="2012" y="2864"/>
                </a:lnTo>
                <a:lnTo>
                  <a:pt x="2013" y="2864"/>
                </a:lnTo>
                <a:lnTo>
                  <a:pt x="2013" y="2862"/>
                </a:lnTo>
                <a:close/>
                <a:moveTo>
                  <a:pt x="1959" y="2862"/>
                </a:moveTo>
                <a:lnTo>
                  <a:pt x="1959" y="2864"/>
                </a:lnTo>
                <a:lnTo>
                  <a:pt x="1960" y="2864"/>
                </a:lnTo>
                <a:lnTo>
                  <a:pt x="1962" y="2918"/>
                </a:lnTo>
                <a:cubicBezTo>
                  <a:pt x="1962" y="2945"/>
                  <a:pt x="1962" y="2972"/>
                  <a:pt x="1959" y="2998"/>
                </a:cubicBezTo>
                <a:cubicBezTo>
                  <a:pt x="1959" y="3146"/>
                  <a:pt x="1953" y="3292"/>
                  <a:pt x="1941" y="3435"/>
                </a:cubicBezTo>
                <a:lnTo>
                  <a:pt x="1940" y="3467"/>
                </a:lnTo>
                <a:cubicBezTo>
                  <a:pt x="1939" y="3467"/>
                  <a:pt x="1939" y="3467"/>
                  <a:pt x="1938" y="3467"/>
                </a:cubicBezTo>
                <a:cubicBezTo>
                  <a:pt x="1820" y="5134"/>
                  <a:pt x="1155" y="6461"/>
                  <a:pt x="307" y="6741"/>
                </a:cubicBezTo>
                <a:lnTo>
                  <a:pt x="307" y="6747"/>
                </a:lnTo>
                <a:cubicBezTo>
                  <a:pt x="294" y="6751"/>
                  <a:pt x="282" y="6756"/>
                  <a:pt x="269" y="6754"/>
                </a:cubicBezTo>
                <a:cubicBezTo>
                  <a:pt x="195" y="6780"/>
                  <a:pt x="120" y="6794"/>
                  <a:pt x="43" y="6797"/>
                </a:cubicBezTo>
                <a:lnTo>
                  <a:pt x="3" y="6804"/>
                </a:lnTo>
                <a:lnTo>
                  <a:pt x="3" y="6802"/>
                </a:lnTo>
                <a:lnTo>
                  <a:pt x="1" y="6802"/>
                </a:lnTo>
                <a:cubicBezTo>
                  <a:pt x="0" y="6784"/>
                  <a:pt x="0" y="6766"/>
                  <a:pt x="0" y="6748"/>
                </a:cubicBezTo>
                <a:cubicBezTo>
                  <a:pt x="0" y="6721"/>
                  <a:pt x="0" y="6695"/>
                  <a:pt x="3" y="6668"/>
                </a:cubicBezTo>
                <a:cubicBezTo>
                  <a:pt x="3" y="6520"/>
                  <a:pt x="9" y="6374"/>
                  <a:pt x="21" y="6231"/>
                </a:cubicBezTo>
                <a:lnTo>
                  <a:pt x="22" y="6200"/>
                </a:lnTo>
                <a:cubicBezTo>
                  <a:pt x="23" y="6200"/>
                  <a:pt x="23" y="6200"/>
                  <a:pt x="23" y="6199"/>
                </a:cubicBezTo>
                <a:cubicBezTo>
                  <a:pt x="142" y="4532"/>
                  <a:pt x="806" y="3206"/>
                  <a:pt x="1655" y="2925"/>
                </a:cubicBezTo>
                <a:lnTo>
                  <a:pt x="1655" y="2920"/>
                </a:lnTo>
                <a:cubicBezTo>
                  <a:pt x="1667" y="2915"/>
                  <a:pt x="1680" y="2910"/>
                  <a:pt x="1693" y="2912"/>
                </a:cubicBezTo>
                <a:cubicBezTo>
                  <a:pt x="1767" y="2886"/>
                  <a:pt x="1842" y="2872"/>
                  <a:pt x="1919" y="2870"/>
                </a:cubicBezTo>
                <a:lnTo>
                  <a:pt x="1959" y="2862"/>
                </a:lnTo>
                <a:close/>
                <a:moveTo>
                  <a:pt x="20857" y="0"/>
                </a:moveTo>
                <a:lnTo>
                  <a:pt x="21350" y="0"/>
                </a:lnTo>
                <a:cubicBezTo>
                  <a:pt x="21428" y="144"/>
                  <a:pt x="21499" y="300"/>
                  <a:pt x="21564" y="467"/>
                </a:cubicBezTo>
                <a:lnTo>
                  <a:pt x="21600" y="578"/>
                </a:lnTo>
                <a:lnTo>
                  <a:pt x="21600" y="2011"/>
                </a:lnTo>
                <a:lnTo>
                  <a:pt x="21517" y="1486"/>
                </a:lnTo>
                <a:cubicBezTo>
                  <a:pt x="21382" y="867"/>
                  <a:pt x="21150" y="347"/>
                  <a:pt x="20857" y="0"/>
                </a:cubicBezTo>
                <a:close/>
                <a:moveTo>
                  <a:pt x="20077" y="0"/>
                </a:moveTo>
                <a:lnTo>
                  <a:pt x="20394" y="0"/>
                </a:lnTo>
                <a:cubicBezTo>
                  <a:pt x="20555" y="935"/>
                  <a:pt x="20931" y="1680"/>
                  <a:pt x="21409" y="2016"/>
                </a:cubicBezTo>
                <a:lnTo>
                  <a:pt x="21600" y="2124"/>
                </a:lnTo>
                <a:lnTo>
                  <a:pt x="21600" y="2727"/>
                </a:lnTo>
                <a:lnTo>
                  <a:pt x="21373" y="2619"/>
                </a:lnTo>
                <a:cubicBezTo>
                  <a:pt x="20743" y="2225"/>
                  <a:pt x="20252" y="1239"/>
                  <a:pt x="20077" y="0"/>
                </a:cubicBezTo>
                <a:close/>
                <a:moveTo>
                  <a:pt x="18616" y="0"/>
                </a:moveTo>
                <a:lnTo>
                  <a:pt x="19109" y="0"/>
                </a:lnTo>
                <a:cubicBezTo>
                  <a:pt x="18718" y="463"/>
                  <a:pt x="18436" y="1232"/>
                  <a:pt x="18346" y="2135"/>
                </a:cubicBezTo>
                <a:cubicBezTo>
                  <a:pt x="18923" y="1889"/>
                  <a:pt x="19388" y="1069"/>
                  <a:pt x="19572" y="0"/>
                </a:cubicBezTo>
                <a:lnTo>
                  <a:pt x="19888" y="0"/>
                </a:lnTo>
                <a:cubicBezTo>
                  <a:pt x="19688" y="1417"/>
                  <a:pt x="19075" y="2501"/>
                  <a:pt x="18315" y="2751"/>
                </a:cubicBezTo>
                <a:lnTo>
                  <a:pt x="18314" y="2756"/>
                </a:lnTo>
                <a:cubicBezTo>
                  <a:pt x="18302" y="2761"/>
                  <a:pt x="18289" y="2765"/>
                  <a:pt x="18276" y="2763"/>
                </a:cubicBezTo>
                <a:cubicBezTo>
                  <a:pt x="18202" y="2789"/>
                  <a:pt x="18127" y="2803"/>
                  <a:pt x="18050" y="2806"/>
                </a:cubicBezTo>
                <a:lnTo>
                  <a:pt x="18010" y="2813"/>
                </a:lnTo>
                <a:lnTo>
                  <a:pt x="18010" y="2811"/>
                </a:lnTo>
                <a:lnTo>
                  <a:pt x="18009" y="2811"/>
                </a:lnTo>
                <a:cubicBezTo>
                  <a:pt x="18007" y="2794"/>
                  <a:pt x="18007" y="2776"/>
                  <a:pt x="18007" y="2758"/>
                </a:cubicBezTo>
                <a:cubicBezTo>
                  <a:pt x="18007" y="2731"/>
                  <a:pt x="18008" y="2705"/>
                  <a:pt x="18011" y="2678"/>
                </a:cubicBezTo>
                <a:cubicBezTo>
                  <a:pt x="18011" y="2531"/>
                  <a:pt x="18016" y="2387"/>
                  <a:pt x="18028" y="2245"/>
                </a:cubicBezTo>
                <a:lnTo>
                  <a:pt x="18030" y="2213"/>
                </a:lnTo>
                <a:cubicBezTo>
                  <a:pt x="18030" y="2213"/>
                  <a:pt x="18030" y="2213"/>
                  <a:pt x="18031" y="2213"/>
                </a:cubicBezTo>
                <a:cubicBezTo>
                  <a:pt x="18093" y="1348"/>
                  <a:pt x="18304" y="575"/>
                  <a:pt x="18616" y="0"/>
                </a:cubicBezTo>
                <a:close/>
                <a:moveTo>
                  <a:pt x="16078" y="0"/>
                </a:moveTo>
                <a:lnTo>
                  <a:pt x="16395" y="0"/>
                </a:lnTo>
                <a:cubicBezTo>
                  <a:pt x="16579" y="1069"/>
                  <a:pt x="17043" y="1889"/>
                  <a:pt x="17620" y="2135"/>
                </a:cubicBezTo>
                <a:cubicBezTo>
                  <a:pt x="17531" y="1232"/>
                  <a:pt x="17248" y="463"/>
                  <a:pt x="16857" y="0"/>
                </a:cubicBezTo>
                <a:lnTo>
                  <a:pt x="17351" y="0"/>
                </a:lnTo>
                <a:cubicBezTo>
                  <a:pt x="17662" y="575"/>
                  <a:pt x="17873" y="1348"/>
                  <a:pt x="17936" y="2213"/>
                </a:cubicBezTo>
                <a:cubicBezTo>
                  <a:pt x="17936" y="2213"/>
                  <a:pt x="17936" y="2213"/>
                  <a:pt x="17937" y="2213"/>
                </a:cubicBezTo>
                <a:lnTo>
                  <a:pt x="17938" y="2245"/>
                </a:lnTo>
                <a:cubicBezTo>
                  <a:pt x="17950" y="2387"/>
                  <a:pt x="17956" y="2531"/>
                  <a:pt x="17956" y="2678"/>
                </a:cubicBezTo>
                <a:cubicBezTo>
                  <a:pt x="17959" y="2705"/>
                  <a:pt x="17959" y="2731"/>
                  <a:pt x="17959" y="2758"/>
                </a:cubicBezTo>
                <a:cubicBezTo>
                  <a:pt x="17959" y="2776"/>
                  <a:pt x="17959" y="2794"/>
                  <a:pt x="17958" y="2811"/>
                </a:cubicBezTo>
                <a:lnTo>
                  <a:pt x="17956" y="2811"/>
                </a:lnTo>
                <a:lnTo>
                  <a:pt x="17956" y="2813"/>
                </a:lnTo>
                <a:lnTo>
                  <a:pt x="17916" y="2806"/>
                </a:lnTo>
                <a:cubicBezTo>
                  <a:pt x="17839" y="2803"/>
                  <a:pt x="17764" y="2789"/>
                  <a:pt x="17690" y="2763"/>
                </a:cubicBezTo>
                <a:cubicBezTo>
                  <a:pt x="17677" y="2765"/>
                  <a:pt x="17664" y="2761"/>
                  <a:pt x="17652" y="2756"/>
                </a:cubicBezTo>
                <a:lnTo>
                  <a:pt x="17652" y="2751"/>
                </a:lnTo>
                <a:cubicBezTo>
                  <a:pt x="16891" y="2501"/>
                  <a:pt x="16278" y="1417"/>
                  <a:pt x="16078" y="0"/>
                </a:cubicBezTo>
                <a:close/>
                <a:moveTo>
                  <a:pt x="14616" y="0"/>
                </a:moveTo>
                <a:lnTo>
                  <a:pt x="15110" y="0"/>
                </a:lnTo>
                <a:cubicBezTo>
                  <a:pt x="14719" y="463"/>
                  <a:pt x="14436" y="1232"/>
                  <a:pt x="14347" y="2135"/>
                </a:cubicBezTo>
                <a:cubicBezTo>
                  <a:pt x="14924" y="1889"/>
                  <a:pt x="15388" y="1069"/>
                  <a:pt x="15572" y="0"/>
                </a:cubicBezTo>
                <a:lnTo>
                  <a:pt x="15889" y="0"/>
                </a:lnTo>
                <a:cubicBezTo>
                  <a:pt x="15689" y="1417"/>
                  <a:pt x="15076" y="2501"/>
                  <a:pt x="14315" y="2751"/>
                </a:cubicBezTo>
                <a:lnTo>
                  <a:pt x="14315" y="2756"/>
                </a:lnTo>
                <a:cubicBezTo>
                  <a:pt x="14303" y="2761"/>
                  <a:pt x="14290" y="2765"/>
                  <a:pt x="14277" y="2763"/>
                </a:cubicBezTo>
                <a:cubicBezTo>
                  <a:pt x="14203" y="2789"/>
                  <a:pt x="14128" y="2803"/>
                  <a:pt x="14051" y="2806"/>
                </a:cubicBezTo>
                <a:lnTo>
                  <a:pt x="14011" y="2813"/>
                </a:lnTo>
                <a:lnTo>
                  <a:pt x="14011" y="2811"/>
                </a:lnTo>
                <a:lnTo>
                  <a:pt x="14010" y="2811"/>
                </a:lnTo>
                <a:cubicBezTo>
                  <a:pt x="14008" y="2794"/>
                  <a:pt x="14008" y="2776"/>
                  <a:pt x="14008" y="2758"/>
                </a:cubicBezTo>
                <a:cubicBezTo>
                  <a:pt x="14008" y="2731"/>
                  <a:pt x="14008" y="2705"/>
                  <a:pt x="14011" y="2678"/>
                </a:cubicBezTo>
                <a:cubicBezTo>
                  <a:pt x="14011" y="2531"/>
                  <a:pt x="14017" y="2387"/>
                  <a:pt x="14029" y="2245"/>
                </a:cubicBezTo>
                <a:lnTo>
                  <a:pt x="14030" y="2213"/>
                </a:lnTo>
                <a:cubicBezTo>
                  <a:pt x="14031" y="2213"/>
                  <a:pt x="14031" y="2213"/>
                  <a:pt x="14031" y="2213"/>
                </a:cubicBezTo>
                <a:cubicBezTo>
                  <a:pt x="14094" y="1348"/>
                  <a:pt x="14305" y="575"/>
                  <a:pt x="14616" y="0"/>
                </a:cubicBezTo>
                <a:close/>
                <a:moveTo>
                  <a:pt x="12079" y="0"/>
                </a:moveTo>
                <a:lnTo>
                  <a:pt x="12395" y="0"/>
                </a:lnTo>
                <a:cubicBezTo>
                  <a:pt x="12579" y="1069"/>
                  <a:pt x="13044" y="1889"/>
                  <a:pt x="13621" y="2135"/>
                </a:cubicBezTo>
                <a:cubicBezTo>
                  <a:pt x="13531" y="1232"/>
                  <a:pt x="13249" y="463"/>
                  <a:pt x="12858" y="0"/>
                </a:cubicBezTo>
                <a:lnTo>
                  <a:pt x="13351" y="0"/>
                </a:lnTo>
                <a:cubicBezTo>
                  <a:pt x="13663" y="575"/>
                  <a:pt x="13874" y="1348"/>
                  <a:pt x="13936" y="2213"/>
                </a:cubicBezTo>
                <a:cubicBezTo>
                  <a:pt x="13937" y="2213"/>
                  <a:pt x="13937" y="2213"/>
                  <a:pt x="13937" y="2213"/>
                </a:cubicBezTo>
                <a:lnTo>
                  <a:pt x="13939" y="2245"/>
                </a:lnTo>
                <a:cubicBezTo>
                  <a:pt x="13951" y="2387"/>
                  <a:pt x="13956" y="2531"/>
                  <a:pt x="13956" y="2678"/>
                </a:cubicBezTo>
                <a:cubicBezTo>
                  <a:pt x="13959" y="2705"/>
                  <a:pt x="13960" y="2731"/>
                  <a:pt x="13960" y="2758"/>
                </a:cubicBezTo>
                <a:cubicBezTo>
                  <a:pt x="13960" y="2776"/>
                  <a:pt x="13960" y="2794"/>
                  <a:pt x="13958" y="2811"/>
                </a:cubicBezTo>
                <a:lnTo>
                  <a:pt x="13957" y="2811"/>
                </a:lnTo>
                <a:lnTo>
                  <a:pt x="13957" y="2813"/>
                </a:lnTo>
                <a:lnTo>
                  <a:pt x="13917" y="2806"/>
                </a:lnTo>
                <a:cubicBezTo>
                  <a:pt x="13840" y="2803"/>
                  <a:pt x="13765" y="2789"/>
                  <a:pt x="13691" y="2763"/>
                </a:cubicBezTo>
                <a:cubicBezTo>
                  <a:pt x="13678" y="2765"/>
                  <a:pt x="13665" y="2761"/>
                  <a:pt x="13653" y="2756"/>
                </a:cubicBezTo>
                <a:lnTo>
                  <a:pt x="13652" y="2751"/>
                </a:lnTo>
                <a:cubicBezTo>
                  <a:pt x="12892" y="2501"/>
                  <a:pt x="12279" y="1417"/>
                  <a:pt x="12079" y="0"/>
                </a:cubicBezTo>
                <a:close/>
                <a:moveTo>
                  <a:pt x="10617" y="0"/>
                </a:moveTo>
                <a:lnTo>
                  <a:pt x="11110" y="0"/>
                </a:lnTo>
                <a:cubicBezTo>
                  <a:pt x="10719" y="463"/>
                  <a:pt x="10437" y="1232"/>
                  <a:pt x="10348" y="2135"/>
                </a:cubicBezTo>
                <a:cubicBezTo>
                  <a:pt x="10924" y="1889"/>
                  <a:pt x="11389" y="1069"/>
                  <a:pt x="11573" y="0"/>
                </a:cubicBezTo>
                <a:lnTo>
                  <a:pt x="11890" y="0"/>
                </a:lnTo>
                <a:cubicBezTo>
                  <a:pt x="11690" y="1417"/>
                  <a:pt x="11077" y="2501"/>
                  <a:pt x="10316" y="2751"/>
                </a:cubicBezTo>
                <a:lnTo>
                  <a:pt x="10316" y="2756"/>
                </a:lnTo>
                <a:cubicBezTo>
                  <a:pt x="10303" y="2761"/>
                  <a:pt x="10291" y="2765"/>
                  <a:pt x="10277" y="2763"/>
                </a:cubicBezTo>
                <a:cubicBezTo>
                  <a:pt x="10204" y="2789"/>
                  <a:pt x="10128" y="2803"/>
                  <a:pt x="10052" y="2806"/>
                </a:cubicBezTo>
                <a:lnTo>
                  <a:pt x="10011" y="2813"/>
                </a:lnTo>
                <a:lnTo>
                  <a:pt x="10011" y="2811"/>
                </a:lnTo>
                <a:lnTo>
                  <a:pt x="10010" y="2811"/>
                </a:lnTo>
                <a:cubicBezTo>
                  <a:pt x="10009" y="2794"/>
                  <a:pt x="10009" y="2776"/>
                  <a:pt x="10009" y="2758"/>
                </a:cubicBezTo>
                <a:cubicBezTo>
                  <a:pt x="10009" y="2731"/>
                  <a:pt x="10009" y="2705"/>
                  <a:pt x="10012" y="2678"/>
                </a:cubicBezTo>
                <a:cubicBezTo>
                  <a:pt x="10012" y="2531"/>
                  <a:pt x="10018" y="2387"/>
                  <a:pt x="10030" y="2245"/>
                </a:cubicBezTo>
                <a:lnTo>
                  <a:pt x="10031" y="2213"/>
                </a:lnTo>
                <a:cubicBezTo>
                  <a:pt x="10031" y="2213"/>
                  <a:pt x="10032" y="2213"/>
                  <a:pt x="10032" y="2213"/>
                </a:cubicBezTo>
                <a:cubicBezTo>
                  <a:pt x="10094" y="1348"/>
                  <a:pt x="10306" y="575"/>
                  <a:pt x="10617" y="0"/>
                </a:cubicBezTo>
                <a:close/>
                <a:moveTo>
                  <a:pt x="8079" y="0"/>
                </a:moveTo>
                <a:lnTo>
                  <a:pt x="8396" y="0"/>
                </a:lnTo>
                <a:cubicBezTo>
                  <a:pt x="8580" y="1069"/>
                  <a:pt x="9045" y="1889"/>
                  <a:pt x="9621" y="2135"/>
                </a:cubicBezTo>
                <a:cubicBezTo>
                  <a:pt x="9532" y="1232"/>
                  <a:pt x="9250" y="463"/>
                  <a:pt x="8859" y="0"/>
                </a:cubicBezTo>
                <a:lnTo>
                  <a:pt x="9352" y="0"/>
                </a:lnTo>
                <a:cubicBezTo>
                  <a:pt x="9663" y="575"/>
                  <a:pt x="9875" y="1348"/>
                  <a:pt x="9937" y="2213"/>
                </a:cubicBezTo>
                <a:cubicBezTo>
                  <a:pt x="9937" y="2213"/>
                  <a:pt x="9938" y="2213"/>
                  <a:pt x="9938" y="2213"/>
                </a:cubicBezTo>
                <a:lnTo>
                  <a:pt x="9939" y="2245"/>
                </a:lnTo>
                <a:cubicBezTo>
                  <a:pt x="9951" y="2387"/>
                  <a:pt x="9957" y="2531"/>
                  <a:pt x="9957" y="2678"/>
                </a:cubicBezTo>
                <a:cubicBezTo>
                  <a:pt x="9960" y="2705"/>
                  <a:pt x="9960" y="2731"/>
                  <a:pt x="9960" y="2758"/>
                </a:cubicBezTo>
                <a:cubicBezTo>
                  <a:pt x="9960" y="2776"/>
                  <a:pt x="9960" y="2794"/>
                  <a:pt x="9959" y="2811"/>
                </a:cubicBezTo>
                <a:lnTo>
                  <a:pt x="9958" y="2811"/>
                </a:lnTo>
                <a:lnTo>
                  <a:pt x="9958" y="2813"/>
                </a:lnTo>
                <a:lnTo>
                  <a:pt x="9917" y="2806"/>
                </a:lnTo>
                <a:cubicBezTo>
                  <a:pt x="9841" y="2803"/>
                  <a:pt x="9765" y="2789"/>
                  <a:pt x="9692" y="2763"/>
                </a:cubicBezTo>
                <a:cubicBezTo>
                  <a:pt x="9679" y="2765"/>
                  <a:pt x="9666" y="2761"/>
                  <a:pt x="9653" y="2756"/>
                </a:cubicBezTo>
                <a:lnTo>
                  <a:pt x="9653" y="2751"/>
                </a:lnTo>
                <a:cubicBezTo>
                  <a:pt x="8892" y="2501"/>
                  <a:pt x="8280" y="1417"/>
                  <a:pt x="8079" y="0"/>
                </a:cubicBezTo>
                <a:close/>
                <a:moveTo>
                  <a:pt x="6618" y="0"/>
                </a:moveTo>
                <a:lnTo>
                  <a:pt x="7111" y="0"/>
                </a:lnTo>
                <a:cubicBezTo>
                  <a:pt x="6720" y="463"/>
                  <a:pt x="6438" y="1232"/>
                  <a:pt x="6348" y="2135"/>
                </a:cubicBezTo>
                <a:cubicBezTo>
                  <a:pt x="6925" y="1889"/>
                  <a:pt x="7390" y="1069"/>
                  <a:pt x="7574" y="0"/>
                </a:cubicBezTo>
                <a:lnTo>
                  <a:pt x="7891" y="0"/>
                </a:lnTo>
                <a:cubicBezTo>
                  <a:pt x="7690" y="1417"/>
                  <a:pt x="7077" y="2501"/>
                  <a:pt x="6317" y="2751"/>
                </a:cubicBezTo>
                <a:lnTo>
                  <a:pt x="6316" y="2756"/>
                </a:lnTo>
                <a:cubicBezTo>
                  <a:pt x="6304" y="2761"/>
                  <a:pt x="6291" y="2765"/>
                  <a:pt x="6278" y="2763"/>
                </a:cubicBezTo>
                <a:cubicBezTo>
                  <a:pt x="6204" y="2789"/>
                  <a:pt x="6129" y="2803"/>
                  <a:pt x="6053" y="2806"/>
                </a:cubicBezTo>
                <a:lnTo>
                  <a:pt x="6012" y="2813"/>
                </a:lnTo>
                <a:lnTo>
                  <a:pt x="6012" y="2811"/>
                </a:lnTo>
                <a:lnTo>
                  <a:pt x="6011" y="2811"/>
                </a:lnTo>
                <a:cubicBezTo>
                  <a:pt x="6010" y="2794"/>
                  <a:pt x="6010" y="2776"/>
                  <a:pt x="6010" y="2758"/>
                </a:cubicBezTo>
                <a:cubicBezTo>
                  <a:pt x="6010" y="2731"/>
                  <a:pt x="6010" y="2705"/>
                  <a:pt x="6013" y="2678"/>
                </a:cubicBezTo>
                <a:cubicBezTo>
                  <a:pt x="6013" y="2531"/>
                  <a:pt x="6018" y="2387"/>
                  <a:pt x="6030" y="2245"/>
                </a:cubicBezTo>
                <a:lnTo>
                  <a:pt x="6032" y="2213"/>
                </a:lnTo>
                <a:cubicBezTo>
                  <a:pt x="6032" y="2213"/>
                  <a:pt x="6032" y="2213"/>
                  <a:pt x="6033" y="2213"/>
                </a:cubicBezTo>
                <a:cubicBezTo>
                  <a:pt x="6095" y="1348"/>
                  <a:pt x="6306" y="575"/>
                  <a:pt x="6618" y="0"/>
                </a:cubicBezTo>
                <a:close/>
                <a:moveTo>
                  <a:pt x="4080" y="0"/>
                </a:moveTo>
                <a:lnTo>
                  <a:pt x="4397" y="0"/>
                </a:lnTo>
                <a:cubicBezTo>
                  <a:pt x="4581" y="1069"/>
                  <a:pt x="5045" y="1889"/>
                  <a:pt x="5622" y="2135"/>
                </a:cubicBezTo>
                <a:cubicBezTo>
                  <a:pt x="5533" y="1232"/>
                  <a:pt x="5251" y="463"/>
                  <a:pt x="4859" y="0"/>
                </a:cubicBezTo>
                <a:lnTo>
                  <a:pt x="5353" y="0"/>
                </a:lnTo>
                <a:cubicBezTo>
                  <a:pt x="5664" y="575"/>
                  <a:pt x="5876" y="1348"/>
                  <a:pt x="5938" y="2213"/>
                </a:cubicBezTo>
                <a:cubicBezTo>
                  <a:pt x="5938" y="2213"/>
                  <a:pt x="5938" y="2213"/>
                  <a:pt x="5939" y="2213"/>
                </a:cubicBezTo>
                <a:lnTo>
                  <a:pt x="5940" y="2245"/>
                </a:lnTo>
                <a:cubicBezTo>
                  <a:pt x="5952" y="2387"/>
                  <a:pt x="5958" y="2531"/>
                  <a:pt x="5958" y="2678"/>
                </a:cubicBezTo>
                <a:cubicBezTo>
                  <a:pt x="5961" y="2705"/>
                  <a:pt x="5961" y="2731"/>
                  <a:pt x="5961" y="2758"/>
                </a:cubicBezTo>
                <a:cubicBezTo>
                  <a:pt x="5961" y="2776"/>
                  <a:pt x="5961" y="2794"/>
                  <a:pt x="5960" y="2811"/>
                </a:cubicBezTo>
                <a:lnTo>
                  <a:pt x="5958" y="2811"/>
                </a:lnTo>
                <a:lnTo>
                  <a:pt x="5958" y="2813"/>
                </a:lnTo>
                <a:lnTo>
                  <a:pt x="5918" y="2806"/>
                </a:lnTo>
                <a:cubicBezTo>
                  <a:pt x="5841" y="2803"/>
                  <a:pt x="5766" y="2789"/>
                  <a:pt x="5692" y="2763"/>
                </a:cubicBezTo>
                <a:cubicBezTo>
                  <a:pt x="5679" y="2765"/>
                  <a:pt x="5667" y="2761"/>
                  <a:pt x="5654" y="2756"/>
                </a:cubicBezTo>
                <a:lnTo>
                  <a:pt x="5654" y="2751"/>
                </a:lnTo>
                <a:cubicBezTo>
                  <a:pt x="4893" y="2501"/>
                  <a:pt x="4280" y="1417"/>
                  <a:pt x="4080" y="0"/>
                </a:cubicBezTo>
                <a:close/>
                <a:moveTo>
                  <a:pt x="2619" y="0"/>
                </a:moveTo>
                <a:lnTo>
                  <a:pt x="3112" y="0"/>
                </a:lnTo>
                <a:cubicBezTo>
                  <a:pt x="2721" y="463"/>
                  <a:pt x="2439" y="1232"/>
                  <a:pt x="2349" y="2135"/>
                </a:cubicBezTo>
                <a:cubicBezTo>
                  <a:pt x="2926" y="1889"/>
                  <a:pt x="3390" y="1069"/>
                  <a:pt x="3575" y="0"/>
                </a:cubicBezTo>
                <a:lnTo>
                  <a:pt x="3891" y="0"/>
                </a:lnTo>
                <a:cubicBezTo>
                  <a:pt x="3691" y="1417"/>
                  <a:pt x="3078" y="2501"/>
                  <a:pt x="2317" y="2751"/>
                </a:cubicBezTo>
                <a:lnTo>
                  <a:pt x="2317" y="2756"/>
                </a:lnTo>
                <a:cubicBezTo>
                  <a:pt x="2305" y="2761"/>
                  <a:pt x="2292" y="2765"/>
                  <a:pt x="2279" y="2763"/>
                </a:cubicBezTo>
                <a:cubicBezTo>
                  <a:pt x="2205" y="2789"/>
                  <a:pt x="2130" y="2803"/>
                  <a:pt x="2053" y="2806"/>
                </a:cubicBezTo>
                <a:lnTo>
                  <a:pt x="2013" y="2813"/>
                </a:lnTo>
                <a:lnTo>
                  <a:pt x="2013" y="2811"/>
                </a:lnTo>
                <a:lnTo>
                  <a:pt x="2012" y="2811"/>
                </a:lnTo>
                <a:cubicBezTo>
                  <a:pt x="2010" y="2794"/>
                  <a:pt x="2010" y="2776"/>
                  <a:pt x="2010" y="2758"/>
                </a:cubicBezTo>
                <a:cubicBezTo>
                  <a:pt x="2010" y="2731"/>
                  <a:pt x="2010" y="2705"/>
                  <a:pt x="2013" y="2678"/>
                </a:cubicBezTo>
                <a:cubicBezTo>
                  <a:pt x="2013" y="2531"/>
                  <a:pt x="2019" y="2387"/>
                  <a:pt x="2031" y="2245"/>
                </a:cubicBezTo>
                <a:lnTo>
                  <a:pt x="2032" y="2213"/>
                </a:lnTo>
                <a:cubicBezTo>
                  <a:pt x="2033" y="2213"/>
                  <a:pt x="2033" y="2213"/>
                  <a:pt x="2034" y="2213"/>
                </a:cubicBezTo>
                <a:cubicBezTo>
                  <a:pt x="2096" y="1348"/>
                  <a:pt x="2307" y="575"/>
                  <a:pt x="2619" y="0"/>
                </a:cubicBezTo>
                <a:close/>
                <a:moveTo>
                  <a:pt x="81" y="0"/>
                </a:moveTo>
                <a:lnTo>
                  <a:pt x="397" y="0"/>
                </a:lnTo>
                <a:cubicBezTo>
                  <a:pt x="581" y="1069"/>
                  <a:pt x="1046" y="1889"/>
                  <a:pt x="1623" y="2135"/>
                </a:cubicBezTo>
                <a:cubicBezTo>
                  <a:pt x="1533" y="1232"/>
                  <a:pt x="1251" y="463"/>
                  <a:pt x="860" y="0"/>
                </a:cubicBezTo>
                <a:lnTo>
                  <a:pt x="1353" y="0"/>
                </a:lnTo>
                <a:cubicBezTo>
                  <a:pt x="1665" y="575"/>
                  <a:pt x="1876" y="1348"/>
                  <a:pt x="1938" y="2213"/>
                </a:cubicBezTo>
                <a:cubicBezTo>
                  <a:pt x="1939" y="2213"/>
                  <a:pt x="1939" y="2213"/>
                  <a:pt x="1940" y="2213"/>
                </a:cubicBezTo>
                <a:lnTo>
                  <a:pt x="1941" y="2245"/>
                </a:lnTo>
                <a:cubicBezTo>
                  <a:pt x="1953" y="2387"/>
                  <a:pt x="1959" y="2531"/>
                  <a:pt x="1959" y="2678"/>
                </a:cubicBezTo>
                <a:cubicBezTo>
                  <a:pt x="1962" y="2705"/>
                  <a:pt x="1962" y="2731"/>
                  <a:pt x="1962" y="2758"/>
                </a:cubicBezTo>
                <a:cubicBezTo>
                  <a:pt x="1962" y="2776"/>
                  <a:pt x="1962" y="2794"/>
                  <a:pt x="1960" y="2811"/>
                </a:cubicBezTo>
                <a:lnTo>
                  <a:pt x="1959" y="2811"/>
                </a:lnTo>
                <a:lnTo>
                  <a:pt x="1959" y="2813"/>
                </a:lnTo>
                <a:lnTo>
                  <a:pt x="1919" y="2806"/>
                </a:lnTo>
                <a:cubicBezTo>
                  <a:pt x="1842" y="2803"/>
                  <a:pt x="1767" y="2789"/>
                  <a:pt x="1693" y="2763"/>
                </a:cubicBezTo>
                <a:cubicBezTo>
                  <a:pt x="1680" y="2765"/>
                  <a:pt x="1667" y="2761"/>
                  <a:pt x="1655" y="2756"/>
                </a:cubicBezTo>
                <a:lnTo>
                  <a:pt x="1655" y="2751"/>
                </a:lnTo>
                <a:cubicBezTo>
                  <a:pt x="894" y="2501"/>
                  <a:pt x="281" y="1417"/>
                  <a:pt x="81" y="0"/>
                </a:cubicBez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45719" rIns="45719"/>
          <a:lstStyle/>
          <a:p>
            <a:pPr>
              <a:defRPr>
                <a:latin typeface="Tw Cen MT"/>
                <a:ea typeface="Tw Cen MT"/>
                <a:cs typeface="Tw Cen MT"/>
                <a:sym typeface="Tw Cen MT"/>
              </a:defRPr>
            </a:pPr>
            <a:endParaRPr/>
          </a:p>
        </p:txBody>
      </p:sp>
      <p:sp>
        <p:nvSpPr>
          <p:cNvPr id="3" name="Line"/>
          <p:cNvSpPr/>
          <p:nvPr/>
        </p:nvSpPr>
        <p:spPr>
          <a:xfrm flipV="1">
            <a:off x="6289675" y="5264149"/>
            <a:ext cx="0" cy="914401"/>
          </a:xfrm>
          <a:prstGeom prst="line">
            <a:avLst/>
          </a:prstGeom>
          <a:ln w="19050">
            <a:solidFill>
              <a:srgbClr val="1482AC"/>
            </a:solidFill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4" name="TextDescription automatically generated" descr="TextDescription automatically generated"/>
          <p:cNvPicPr>
            <a:picLocks noChangeAspect="1"/>
          </p:cNvPicPr>
          <p:nvPr/>
        </p:nvPicPr>
        <p:blipFill>
          <a:blip r:embed="rId9">
            <a:extLst/>
          </a:blip>
          <a:stretch>
            <a:fillRect/>
          </a:stretch>
        </p:blipFill>
        <p:spPr>
          <a:xfrm>
            <a:off x="6372225" y="5788025"/>
            <a:ext cx="2520950" cy="938213"/>
          </a:xfrm>
          <a:prstGeom prst="rect">
            <a:avLst/>
          </a:prstGeom>
          <a:ln w="12700">
            <a:miter lim="400000"/>
          </a:ln>
        </p:spPr>
      </p:pic>
      <p:pic>
        <p:nvPicPr>
          <p:cNvPr id="5" name="A group of people in a roomDescription automatically generated with medium confidence" descr="A group of people in a roomDescription automatically generated with medium confidence"/>
          <p:cNvPicPr>
            <a:picLocks noChangeAspect="1"/>
          </p:cNvPicPr>
          <p:nvPr/>
        </p:nvPicPr>
        <p:blipFill>
          <a:blip r:embed="rId10">
            <a:extLst/>
          </a:blip>
          <a:srcRect t="20599" b="12733"/>
          <a:stretch>
            <a:fillRect/>
          </a:stretch>
        </p:blipFill>
        <p:spPr>
          <a:xfrm>
            <a:off x="-4763" y="-3176"/>
            <a:ext cx="9148763" cy="4572002"/>
          </a:xfrm>
          <a:prstGeom prst="rect">
            <a:avLst/>
          </a:prstGeom>
          <a:ln w="12700">
            <a:miter lim="400000"/>
          </a:ln>
        </p:spPr>
      </p:pic>
      <p:sp>
        <p:nvSpPr>
          <p:cNvPr id="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413750" y="24923"/>
            <a:ext cx="244287" cy="2311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defTabSz="914400">
              <a:defRPr sz="1000">
                <a:solidFill>
                  <a:srgbClr val="0D0D0D"/>
                </a:solidFill>
                <a:latin typeface="Tw Cen MT Condensed"/>
                <a:ea typeface="Tw Cen MT Condensed"/>
                <a:cs typeface="Tw Cen MT Condensed"/>
                <a:sym typeface="Tw Cen MT Condensed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7" name="Title Text"/>
          <p:cNvSpPr txBox="1">
            <a:spLocks noGrp="1"/>
          </p:cNvSpPr>
          <p:nvPr>
            <p:ph type="title"/>
          </p:nvPr>
        </p:nvSpPr>
        <p:spPr>
          <a:xfrm>
            <a:off x="457200" y="92074"/>
            <a:ext cx="8229600" cy="15081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/>
          <a:lstStyle/>
          <a:p>
            <a:r>
              <a:t>Title Text</a:t>
            </a:r>
          </a:p>
        </p:txBody>
      </p:sp>
      <p:sp>
        <p:nvSpPr>
          <p:cNvPr id="8" name="Body Level One…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5257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ransition spd="med"/>
  <p:txStyles>
    <p:titleStyle>
      <a:lvl1pPr marL="0" marR="0" indent="0" algn="l" defTabSz="914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D0D0D"/>
          </a:solidFill>
          <a:uFillTx/>
          <a:latin typeface="Trebuchet MS"/>
          <a:ea typeface="Trebuchet MS"/>
          <a:cs typeface="Trebuchet MS"/>
          <a:sym typeface="Trebuchet MS"/>
        </a:defRPr>
      </a:lvl1pPr>
      <a:lvl2pPr marL="0" marR="0" indent="0" algn="l" defTabSz="914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D0D0D"/>
          </a:solidFill>
          <a:uFillTx/>
          <a:latin typeface="Trebuchet MS"/>
          <a:ea typeface="Trebuchet MS"/>
          <a:cs typeface="Trebuchet MS"/>
          <a:sym typeface="Trebuchet MS"/>
        </a:defRPr>
      </a:lvl2pPr>
      <a:lvl3pPr marL="0" marR="0" indent="0" algn="l" defTabSz="914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D0D0D"/>
          </a:solidFill>
          <a:uFillTx/>
          <a:latin typeface="Trebuchet MS"/>
          <a:ea typeface="Trebuchet MS"/>
          <a:cs typeface="Trebuchet MS"/>
          <a:sym typeface="Trebuchet MS"/>
        </a:defRPr>
      </a:lvl3pPr>
      <a:lvl4pPr marL="0" marR="0" indent="0" algn="l" defTabSz="914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D0D0D"/>
          </a:solidFill>
          <a:uFillTx/>
          <a:latin typeface="Trebuchet MS"/>
          <a:ea typeface="Trebuchet MS"/>
          <a:cs typeface="Trebuchet MS"/>
          <a:sym typeface="Trebuchet MS"/>
        </a:defRPr>
      </a:lvl4pPr>
      <a:lvl5pPr marL="0" marR="0" indent="0" algn="l" defTabSz="914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D0D0D"/>
          </a:solidFill>
          <a:uFillTx/>
          <a:latin typeface="Trebuchet MS"/>
          <a:ea typeface="Trebuchet MS"/>
          <a:cs typeface="Trebuchet MS"/>
          <a:sym typeface="Trebuchet MS"/>
        </a:defRPr>
      </a:lvl5pPr>
      <a:lvl6pPr marL="0" marR="0" indent="457200" algn="l" defTabSz="914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D0D0D"/>
          </a:solidFill>
          <a:uFillTx/>
          <a:latin typeface="Trebuchet MS"/>
          <a:ea typeface="Trebuchet MS"/>
          <a:cs typeface="Trebuchet MS"/>
          <a:sym typeface="Trebuchet MS"/>
        </a:defRPr>
      </a:lvl6pPr>
      <a:lvl7pPr marL="0" marR="0" indent="914400" algn="l" defTabSz="914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D0D0D"/>
          </a:solidFill>
          <a:uFillTx/>
          <a:latin typeface="Trebuchet MS"/>
          <a:ea typeface="Trebuchet MS"/>
          <a:cs typeface="Trebuchet MS"/>
          <a:sym typeface="Trebuchet MS"/>
        </a:defRPr>
      </a:lvl7pPr>
      <a:lvl8pPr marL="0" marR="0" indent="1371600" algn="l" defTabSz="914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D0D0D"/>
          </a:solidFill>
          <a:uFillTx/>
          <a:latin typeface="Trebuchet MS"/>
          <a:ea typeface="Trebuchet MS"/>
          <a:cs typeface="Trebuchet MS"/>
          <a:sym typeface="Trebuchet MS"/>
        </a:defRPr>
      </a:lvl8pPr>
      <a:lvl9pPr marL="0" marR="0" indent="1828800" algn="l" defTabSz="914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D0D0D"/>
          </a:solidFill>
          <a:uFillTx/>
          <a:latin typeface="Trebuchet MS"/>
          <a:ea typeface="Trebuchet MS"/>
          <a:cs typeface="Trebuchet MS"/>
          <a:sym typeface="Trebuchet MS"/>
        </a:defRPr>
      </a:lvl9pPr>
    </p:titleStyle>
    <p:bodyStyle>
      <a:lvl1pPr marL="90487" marR="0" indent="-90487" algn="l" defTabSz="914400" rtl="0" latinLnBrk="0">
        <a:lnSpc>
          <a:spcPct val="90000"/>
        </a:lnSpc>
        <a:spcBef>
          <a:spcPts val="1200"/>
        </a:spcBef>
        <a:spcAft>
          <a:spcPts val="0"/>
        </a:spcAft>
        <a:buClr>
          <a:schemeClr val="accent1"/>
        </a:buClr>
        <a:buSzPct val="100000"/>
        <a:buFont typeface="Tw Cen MT"/>
        <a:buChar char=""/>
        <a:tabLst/>
        <a:defRPr sz="2000" b="0" i="0" u="none" strike="noStrike" cap="none" spc="0" baseline="0">
          <a:solidFill>
            <a:srgbClr val="000000"/>
          </a:solidFill>
          <a:uFillTx/>
          <a:latin typeface="Trebuchet MS"/>
          <a:ea typeface="Trebuchet MS"/>
          <a:cs typeface="Trebuchet MS"/>
          <a:sym typeface="Trebuchet MS"/>
        </a:defRPr>
      </a:lvl1pPr>
      <a:lvl2pPr marL="299243" marR="0" indent="-170656" algn="l" defTabSz="914400" rtl="0" latinLnBrk="0">
        <a:lnSpc>
          <a:spcPct val="90000"/>
        </a:lnSpc>
        <a:spcBef>
          <a:spcPts val="1200"/>
        </a:spcBef>
        <a:spcAft>
          <a:spcPts val="0"/>
        </a:spcAft>
        <a:buClr>
          <a:schemeClr val="accent1"/>
        </a:buClr>
        <a:buSzPct val="100000"/>
        <a:buFont typeface="Tw Cen MT"/>
        <a:buChar char=""/>
        <a:tabLst/>
        <a:defRPr sz="2000" b="0" i="0" u="none" strike="noStrike" cap="none" spc="0" baseline="0">
          <a:solidFill>
            <a:srgbClr val="000000"/>
          </a:solidFill>
          <a:uFillTx/>
          <a:latin typeface="Trebuchet MS"/>
          <a:ea typeface="Trebuchet MS"/>
          <a:cs typeface="Trebuchet MS"/>
          <a:sym typeface="Trebuchet MS"/>
        </a:defRPr>
      </a:lvl2pPr>
      <a:lvl3pPr marL="538691" marR="0" indent="-227541" algn="l" defTabSz="914400" rtl="0" latinLnBrk="0">
        <a:lnSpc>
          <a:spcPct val="90000"/>
        </a:lnSpc>
        <a:spcBef>
          <a:spcPts val="1200"/>
        </a:spcBef>
        <a:spcAft>
          <a:spcPts val="0"/>
        </a:spcAft>
        <a:buClr>
          <a:schemeClr val="accent1"/>
        </a:buClr>
        <a:buSzPct val="100000"/>
        <a:buFont typeface="Tw Cen MT"/>
        <a:buChar char=""/>
        <a:tabLst/>
        <a:defRPr sz="2000" b="0" i="0" u="none" strike="noStrike" cap="none" spc="0" baseline="0">
          <a:solidFill>
            <a:srgbClr val="000000"/>
          </a:solidFill>
          <a:uFillTx/>
          <a:latin typeface="Trebuchet MS"/>
          <a:ea typeface="Trebuchet MS"/>
          <a:cs typeface="Trebuchet MS"/>
          <a:sym typeface="Trebuchet MS"/>
        </a:defRPr>
      </a:lvl3pPr>
      <a:lvl4pPr marL="608894" marR="0" indent="-151694" algn="l" defTabSz="914400" rtl="0" latinLnBrk="0">
        <a:lnSpc>
          <a:spcPct val="90000"/>
        </a:lnSpc>
        <a:spcBef>
          <a:spcPts val="1200"/>
        </a:spcBef>
        <a:spcAft>
          <a:spcPts val="0"/>
        </a:spcAft>
        <a:buClr>
          <a:schemeClr val="accent1"/>
        </a:buClr>
        <a:buSzPct val="100000"/>
        <a:buFont typeface="Tw Cen MT"/>
        <a:buChar char=""/>
        <a:tabLst/>
        <a:defRPr sz="2000" b="0" i="0" u="none" strike="noStrike" cap="none" spc="0" baseline="0">
          <a:solidFill>
            <a:srgbClr val="000000"/>
          </a:solidFill>
          <a:uFillTx/>
          <a:latin typeface="Trebuchet MS"/>
          <a:ea typeface="Trebuchet MS"/>
          <a:cs typeface="Trebuchet MS"/>
          <a:sym typeface="Trebuchet MS"/>
        </a:defRPr>
      </a:lvl4pPr>
      <a:lvl5pPr marL="791456" marR="0" indent="-151694" algn="l" defTabSz="914400" rtl="0" latinLnBrk="0">
        <a:lnSpc>
          <a:spcPct val="90000"/>
        </a:lnSpc>
        <a:spcBef>
          <a:spcPts val="1200"/>
        </a:spcBef>
        <a:spcAft>
          <a:spcPts val="0"/>
        </a:spcAft>
        <a:buClr>
          <a:schemeClr val="accent1"/>
        </a:buClr>
        <a:buSzPct val="100000"/>
        <a:buFont typeface="Tw Cen MT"/>
        <a:buChar char=""/>
        <a:tabLst/>
        <a:defRPr sz="2000" b="0" i="0" u="none" strike="noStrike" cap="none" spc="0" baseline="0">
          <a:solidFill>
            <a:srgbClr val="000000"/>
          </a:solidFill>
          <a:uFillTx/>
          <a:latin typeface="Trebuchet MS"/>
          <a:ea typeface="Trebuchet MS"/>
          <a:cs typeface="Trebuchet MS"/>
          <a:sym typeface="Trebuchet MS"/>
        </a:defRPr>
      </a:lvl5pPr>
      <a:lvl6pPr marL="1248656" marR="0" indent="-151694" algn="l" defTabSz="914400" rtl="0" latinLnBrk="0">
        <a:lnSpc>
          <a:spcPct val="90000"/>
        </a:lnSpc>
        <a:spcBef>
          <a:spcPts val="1200"/>
        </a:spcBef>
        <a:spcAft>
          <a:spcPts val="0"/>
        </a:spcAft>
        <a:buClr>
          <a:schemeClr val="accent1"/>
        </a:buClr>
        <a:buSzPct val="100000"/>
        <a:buFont typeface="Tw Cen MT"/>
        <a:buChar char=""/>
        <a:tabLst/>
        <a:defRPr sz="2000" b="0" i="0" u="none" strike="noStrike" cap="none" spc="0" baseline="0">
          <a:solidFill>
            <a:srgbClr val="000000"/>
          </a:solidFill>
          <a:uFillTx/>
          <a:latin typeface="Trebuchet MS"/>
          <a:ea typeface="Trebuchet MS"/>
          <a:cs typeface="Trebuchet MS"/>
          <a:sym typeface="Trebuchet MS"/>
        </a:defRPr>
      </a:lvl6pPr>
      <a:lvl7pPr marL="1705856" marR="0" indent="-151694" algn="l" defTabSz="914400" rtl="0" latinLnBrk="0">
        <a:lnSpc>
          <a:spcPct val="90000"/>
        </a:lnSpc>
        <a:spcBef>
          <a:spcPts val="1200"/>
        </a:spcBef>
        <a:spcAft>
          <a:spcPts val="0"/>
        </a:spcAft>
        <a:buClr>
          <a:schemeClr val="accent1"/>
        </a:buClr>
        <a:buSzPct val="100000"/>
        <a:buFont typeface="Tw Cen MT"/>
        <a:buChar char=""/>
        <a:tabLst/>
        <a:defRPr sz="2000" b="0" i="0" u="none" strike="noStrike" cap="none" spc="0" baseline="0">
          <a:solidFill>
            <a:srgbClr val="000000"/>
          </a:solidFill>
          <a:uFillTx/>
          <a:latin typeface="Trebuchet MS"/>
          <a:ea typeface="Trebuchet MS"/>
          <a:cs typeface="Trebuchet MS"/>
          <a:sym typeface="Trebuchet MS"/>
        </a:defRPr>
      </a:lvl7pPr>
      <a:lvl8pPr marL="2163056" marR="0" indent="-151694" algn="l" defTabSz="914400" rtl="0" latinLnBrk="0">
        <a:lnSpc>
          <a:spcPct val="90000"/>
        </a:lnSpc>
        <a:spcBef>
          <a:spcPts val="1200"/>
        </a:spcBef>
        <a:spcAft>
          <a:spcPts val="0"/>
        </a:spcAft>
        <a:buClr>
          <a:schemeClr val="accent1"/>
        </a:buClr>
        <a:buSzPct val="100000"/>
        <a:buFont typeface="Tw Cen MT"/>
        <a:buChar char=""/>
        <a:tabLst/>
        <a:defRPr sz="2000" b="0" i="0" u="none" strike="noStrike" cap="none" spc="0" baseline="0">
          <a:solidFill>
            <a:srgbClr val="000000"/>
          </a:solidFill>
          <a:uFillTx/>
          <a:latin typeface="Trebuchet MS"/>
          <a:ea typeface="Trebuchet MS"/>
          <a:cs typeface="Trebuchet MS"/>
          <a:sym typeface="Trebuchet MS"/>
        </a:defRPr>
      </a:lvl8pPr>
      <a:lvl9pPr marL="2620256" marR="0" indent="-151694" algn="l" defTabSz="914400" rtl="0" latinLnBrk="0">
        <a:lnSpc>
          <a:spcPct val="90000"/>
        </a:lnSpc>
        <a:spcBef>
          <a:spcPts val="1200"/>
        </a:spcBef>
        <a:spcAft>
          <a:spcPts val="0"/>
        </a:spcAft>
        <a:buClr>
          <a:schemeClr val="accent1"/>
        </a:buClr>
        <a:buSzPct val="100000"/>
        <a:buFont typeface="Tw Cen MT"/>
        <a:buChar char=""/>
        <a:tabLst/>
        <a:defRPr sz="2000" b="0" i="0" u="none" strike="noStrike" cap="none" spc="0" baseline="0">
          <a:solidFill>
            <a:srgbClr val="000000"/>
          </a:solidFill>
          <a:uFillTx/>
          <a:latin typeface="Trebuchet MS"/>
          <a:ea typeface="Trebuchet MS"/>
          <a:cs typeface="Trebuchet MS"/>
          <a:sym typeface="Trebuchet MS"/>
        </a:defRPr>
      </a:lvl9pPr>
    </p:bodyStyle>
    <p:otherStyle>
      <a:lvl1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Tw Cen MT Condensed"/>
        </a:defRPr>
      </a:lvl1pPr>
      <a:lvl2pPr marL="0" marR="0" indent="4572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Tw Cen MT Condensed"/>
        </a:defRPr>
      </a:lvl2pPr>
      <a:lvl3pPr marL="0" marR="0" indent="9144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Tw Cen MT Condensed"/>
        </a:defRPr>
      </a:lvl3pPr>
      <a:lvl4pPr marL="0" marR="0" indent="13716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Tw Cen MT Condensed"/>
        </a:defRPr>
      </a:lvl4pPr>
      <a:lvl5pPr marL="0" marR="0" indent="18288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Tw Cen MT Condensed"/>
        </a:defRPr>
      </a:lvl5pPr>
      <a:lvl6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Tw Cen MT Condensed"/>
        </a:defRPr>
      </a:lvl6pPr>
      <a:lvl7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Tw Cen MT Condensed"/>
        </a:defRPr>
      </a:lvl7pPr>
      <a:lvl8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Tw Cen MT Condensed"/>
        </a:defRPr>
      </a:lvl8pPr>
      <a:lvl9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Tw Cen MT Condensed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МЕЖДУНАРОДНОЕ ПРАВО В ОБЛАСТИ ПРАВ ЧЕЛОВЕКА И ПЕРЕДОВЫЕ ПРАКТИКИ ДЛЯ АДВОКАТОВ КАЗАХСТАНА"/>
          <p:cNvSpPr txBox="1">
            <a:spLocks noGrp="1"/>
          </p:cNvSpPr>
          <p:nvPr>
            <p:ph type="title" idx="4294967295"/>
          </p:nvPr>
        </p:nvSpPr>
        <p:spPr>
          <a:xfrm>
            <a:off x="1357705" y="5036767"/>
            <a:ext cx="4933067" cy="1463676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r" defTabSz="859536">
              <a:defRPr sz="2162" b="1"/>
            </a:pPr>
            <a:r>
              <a:t>МЕЖДУНАРОДНОЕ ПРАВО В ОБЛАСТИ ПРАВ ЧЕЛОВЕКА И ПЕРЕДОВЫЕ ПРАКТИКИ ДЛЯ АДВОКАТОВ КАЗАХСТАНА </a:t>
            </a:r>
            <a:br/>
            <a:endParaRPr/>
          </a:p>
        </p:txBody>
      </p:sp>
      <p:sp>
        <p:nvSpPr>
          <p:cNvPr id="87" name="Февраль 2021"/>
          <p:cNvSpPr txBox="1">
            <a:spLocks noGrp="1"/>
          </p:cNvSpPr>
          <p:nvPr>
            <p:ph type="body" sz="quarter" idx="4294967295"/>
          </p:nvPr>
        </p:nvSpPr>
        <p:spPr>
          <a:xfrm>
            <a:off x="460375" y="6154190"/>
            <a:ext cx="5829300" cy="474663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marL="0" indent="0" algn="r">
              <a:lnSpc>
                <a:spcPct val="100000"/>
              </a:lnSpc>
              <a:spcBef>
                <a:spcPts val="200"/>
              </a:spcBef>
              <a:buSzTx/>
              <a:buNone/>
              <a:defRPr sz="1600">
                <a:solidFill>
                  <a:srgbClr val="0D0D0D"/>
                </a:solidFill>
              </a:defRPr>
            </a:pPr>
            <a:r>
              <a:t>Февраль 2021</a:t>
            </a:r>
          </a:p>
        </p:txBody>
      </p:sp>
      <p:pic>
        <p:nvPicPr>
          <p:cNvPr id="88" name="image.jpeg" descr="image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410325" y="4828978"/>
            <a:ext cx="2444751" cy="1047751"/>
          </a:xfrm>
          <a:prstGeom prst="rect">
            <a:avLst/>
          </a:prstGeom>
          <a:ln w="12700">
            <a:miter lim="400000"/>
          </a:ln>
        </p:spPr>
      </p:pic>
      <p:pic>
        <p:nvPicPr>
          <p:cNvPr id="89" name="image.png" descr="image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17376" y="5378873"/>
            <a:ext cx="1158876" cy="779464"/>
          </a:xfrm>
          <a:prstGeom prst="rect">
            <a:avLst/>
          </a:prstGeom>
          <a:ln w="12700">
            <a:miter lim="400000"/>
          </a:ln>
        </p:spPr>
      </p:pic>
      <p:sp>
        <p:nvSpPr>
          <p:cNvPr id="90" name="При поддержке"/>
          <p:cNvSpPr txBox="1"/>
          <p:nvPr/>
        </p:nvSpPr>
        <p:spPr>
          <a:xfrm>
            <a:off x="71021" y="5120325"/>
            <a:ext cx="1492886" cy="243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 defTabSz="914400">
              <a:defRPr sz="1100" b="1" i="1"/>
            </a:lvl1pPr>
          </a:lstStyle>
          <a:p>
            <a:r>
              <a:t>При поддержке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ПРИМЕНЕНИЕ СТАНДАРТОВ СПРАВЕДЛИВОГО СУДЕБНОГО РАЗБИРАТЕЛЬСТВА В СВЕТЕ  COVID-19.  ЧТО ИЗМЕНИЛОСЬ НА ПРАКТИКЕ?"/>
          <p:cNvSpPr txBox="1">
            <a:spLocks noGrp="1"/>
          </p:cNvSpPr>
          <p:nvPr>
            <p:ph type="title"/>
          </p:nvPr>
        </p:nvSpPr>
        <p:spPr>
          <a:xfrm>
            <a:off x="711789" y="887445"/>
            <a:ext cx="8034482" cy="3324418"/>
          </a:xfrm>
          <a:prstGeom prst="rect">
            <a:avLst/>
          </a:prstGeom>
        </p:spPr>
        <p:txBody>
          <a:bodyPr/>
          <a:lstStyle/>
          <a:p>
            <a:pPr>
              <a:defRPr sz="3200" b="1">
                <a:solidFill>
                  <a:schemeClr val="accent2">
                    <a:lumOff val="-9254"/>
                  </a:schemeClr>
                </a:solidFill>
              </a:defRPr>
            </a:pPr>
            <a:r>
              <a:t/>
            </a:r>
            <a:br/>
            <a:r>
              <a:t>ПРИМЕНЕНИЕ СТАНДАРТОВ СПРАВЕДЛИВОГО СУДЕБНОГО РАЗБИРАТЕЛЬСТВА В СВЕТЕ </a:t>
            </a:r>
            <a:br/>
            <a:r>
              <a:t>COVID-19. </a:t>
            </a:r>
            <a:br/>
            <a:r>
              <a:t>ЧТО ИЗМЕНИЛОСЬ НА ПРАКТИКЕ?</a:t>
            </a:r>
          </a:p>
        </p:txBody>
      </p:sp>
      <p:sp>
        <p:nvSpPr>
          <p:cNvPr id="93" name="Масанова Инара…"/>
          <p:cNvSpPr txBox="1">
            <a:spLocks noGrp="1"/>
          </p:cNvSpPr>
          <p:nvPr>
            <p:ph type="body" sz="half" idx="1"/>
          </p:nvPr>
        </p:nvSpPr>
        <p:spPr>
          <a:xfrm>
            <a:off x="1503640" y="4574480"/>
            <a:ext cx="7289801" cy="1958832"/>
          </a:xfrm>
          <a:prstGeom prst="rect">
            <a:avLst/>
          </a:prstGeom>
        </p:spPr>
        <p:txBody>
          <a:bodyPr/>
          <a:lstStyle/>
          <a:p>
            <a:pPr marL="64246" indent="-64246" algn="r" defTabSz="649223">
              <a:spcBef>
                <a:spcPts val="800"/>
              </a:spcBef>
              <a:buChar char=" "/>
              <a:defRPr sz="2272"/>
            </a:pPr>
            <a:endParaRPr/>
          </a:p>
          <a:p>
            <a:pPr marL="64246" indent="-64246" algn="r" defTabSz="649223">
              <a:spcBef>
                <a:spcPts val="800"/>
              </a:spcBef>
              <a:buChar char=" "/>
              <a:defRPr sz="2272" b="1"/>
            </a:pPr>
            <a:r>
              <a:t>Масанова Инара</a:t>
            </a:r>
          </a:p>
          <a:p>
            <a:pPr marL="64246" indent="-64246" algn="r" defTabSz="649223">
              <a:spcBef>
                <a:spcPts val="800"/>
              </a:spcBef>
              <a:buChar char=" "/>
              <a:defRPr sz="2272"/>
            </a:pPr>
            <a:r>
              <a:t>Адвокат Алматинской областной коллегии адвокатов</a:t>
            </a:r>
          </a:p>
          <a:p>
            <a:pPr marL="64246" indent="-64246" algn="r" defTabSz="649223">
              <a:spcBef>
                <a:spcPts val="800"/>
              </a:spcBef>
              <a:buChar char=" "/>
              <a:defRPr sz="2272"/>
            </a:pPr>
            <a:r>
              <a:t>09.02.2021 г.</a:t>
            </a:r>
          </a:p>
        </p:txBody>
      </p:sp>
      <p:sp>
        <p:nvSpPr>
          <p:cNvPr id="9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413750" y="24923"/>
            <a:ext cx="174214" cy="2311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2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:cover dir="d"/>
      </p:transition>
    </mc:Choice>
    <mc:Fallback xmlns:a14="http://schemas.microsoft.com/office/drawing/2010/main" xmlns:m="http://schemas.openxmlformats.org/officeDocument/2006/math" xmlns="">
      <p:transition spd="fast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Верховный Суд РК  в марте 2020 года ограничил круг дел, которые могут быть рассмотрены судами в период пандемии, сначала в режиме ЧС, а затем это стало называться в период «ограничительных мер в условиях карантина», «в условиях пандемии»"/>
          <p:cNvSpPr txBox="1">
            <a:spLocks noGrp="1"/>
          </p:cNvSpPr>
          <p:nvPr>
            <p:ph type="body" idx="1"/>
          </p:nvPr>
        </p:nvSpPr>
        <p:spPr>
          <a:xfrm>
            <a:off x="843764" y="1417637"/>
            <a:ext cx="7289801" cy="4022726"/>
          </a:xfrm>
          <a:prstGeom prst="rect">
            <a:avLst/>
          </a:prstGeom>
        </p:spPr>
        <p:txBody>
          <a:bodyPr>
            <a:normAutofit fontScale="85000" lnSpcReduction="10000"/>
          </a:bodyPr>
          <a:lstStyle/>
          <a:p>
            <a:pPr marL="87772" indent="-87772" algn="ctr" defTabSz="886968">
              <a:lnSpc>
                <a:spcPct val="150000"/>
              </a:lnSpc>
              <a:spcBef>
                <a:spcPts val="1100"/>
              </a:spcBef>
              <a:buChar char=" "/>
              <a:defRPr sz="3104"/>
            </a:pPr>
            <a:r>
              <a:rPr dirty="0" err="1"/>
              <a:t>Верховный</a:t>
            </a:r>
            <a:r>
              <a:rPr dirty="0"/>
              <a:t> </a:t>
            </a:r>
            <a:r>
              <a:rPr dirty="0" err="1"/>
              <a:t>Суд</a:t>
            </a:r>
            <a:r>
              <a:rPr dirty="0"/>
              <a:t> РК  в </a:t>
            </a:r>
            <a:r>
              <a:rPr dirty="0" err="1"/>
              <a:t>марте</a:t>
            </a:r>
            <a:r>
              <a:rPr dirty="0"/>
              <a:t> 2020 </a:t>
            </a:r>
            <a:r>
              <a:rPr dirty="0" err="1"/>
              <a:t>года</a:t>
            </a:r>
            <a:r>
              <a:rPr dirty="0"/>
              <a:t> </a:t>
            </a:r>
            <a:r>
              <a:rPr dirty="0" err="1"/>
              <a:t>ограничил</a:t>
            </a:r>
            <a:r>
              <a:rPr dirty="0"/>
              <a:t> </a:t>
            </a:r>
            <a:r>
              <a:rPr dirty="0" err="1"/>
              <a:t>круг</a:t>
            </a:r>
            <a:r>
              <a:rPr dirty="0"/>
              <a:t> </a:t>
            </a:r>
            <a:r>
              <a:rPr dirty="0" err="1"/>
              <a:t>дел</a:t>
            </a:r>
            <a:r>
              <a:rPr dirty="0"/>
              <a:t>, </a:t>
            </a:r>
            <a:r>
              <a:rPr dirty="0" err="1"/>
              <a:t>которые</a:t>
            </a:r>
            <a:r>
              <a:rPr dirty="0"/>
              <a:t> </a:t>
            </a:r>
            <a:r>
              <a:rPr dirty="0" err="1"/>
              <a:t>могут</a:t>
            </a:r>
            <a:r>
              <a:rPr dirty="0"/>
              <a:t> </a:t>
            </a:r>
            <a:r>
              <a:rPr dirty="0" err="1"/>
              <a:t>быть</a:t>
            </a:r>
            <a:r>
              <a:rPr dirty="0"/>
              <a:t> </a:t>
            </a:r>
            <a:r>
              <a:rPr dirty="0" err="1"/>
              <a:t>рассмотрены</a:t>
            </a:r>
            <a:r>
              <a:rPr dirty="0"/>
              <a:t> </a:t>
            </a:r>
            <a:r>
              <a:rPr dirty="0" err="1"/>
              <a:t>судами</a:t>
            </a:r>
            <a:r>
              <a:rPr dirty="0"/>
              <a:t> в </a:t>
            </a:r>
            <a:r>
              <a:rPr dirty="0" err="1"/>
              <a:t>период</a:t>
            </a:r>
            <a:r>
              <a:rPr dirty="0"/>
              <a:t> </a:t>
            </a:r>
            <a:r>
              <a:rPr dirty="0" err="1"/>
              <a:t>пандемии</a:t>
            </a:r>
            <a:r>
              <a:rPr dirty="0"/>
              <a:t>, </a:t>
            </a:r>
            <a:r>
              <a:rPr dirty="0" err="1"/>
              <a:t>сначала</a:t>
            </a:r>
            <a:r>
              <a:rPr dirty="0"/>
              <a:t> в </a:t>
            </a:r>
            <a:r>
              <a:rPr dirty="0" err="1"/>
              <a:t>режиме</a:t>
            </a:r>
            <a:r>
              <a:rPr dirty="0"/>
              <a:t> ЧС, а </a:t>
            </a:r>
            <a:r>
              <a:rPr dirty="0" err="1"/>
              <a:t>затем</a:t>
            </a:r>
            <a:r>
              <a:rPr dirty="0"/>
              <a:t> </a:t>
            </a:r>
            <a:r>
              <a:rPr dirty="0" err="1"/>
              <a:t>это</a:t>
            </a:r>
            <a:r>
              <a:rPr dirty="0"/>
              <a:t> </a:t>
            </a:r>
            <a:r>
              <a:rPr dirty="0" err="1"/>
              <a:t>стало</a:t>
            </a:r>
            <a:r>
              <a:rPr dirty="0"/>
              <a:t> </a:t>
            </a:r>
            <a:r>
              <a:rPr dirty="0" err="1"/>
              <a:t>называться</a:t>
            </a:r>
            <a:r>
              <a:rPr dirty="0"/>
              <a:t> в </a:t>
            </a:r>
            <a:r>
              <a:rPr dirty="0" err="1"/>
              <a:t>период</a:t>
            </a:r>
            <a:r>
              <a:rPr dirty="0"/>
              <a:t> </a:t>
            </a:r>
            <a:r>
              <a:rPr b="1" dirty="0"/>
              <a:t>«</a:t>
            </a:r>
            <a:r>
              <a:rPr b="1" dirty="0" err="1"/>
              <a:t>ограничительных</a:t>
            </a:r>
            <a:r>
              <a:rPr b="1" dirty="0"/>
              <a:t> </a:t>
            </a:r>
            <a:r>
              <a:rPr b="1" dirty="0" err="1"/>
              <a:t>мер</a:t>
            </a:r>
            <a:r>
              <a:rPr b="1" dirty="0"/>
              <a:t> в </a:t>
            </a:r>
            <a:r>
              <a:rPr b="1" dirty="0" err="1"/>
              <a:t>условиях</a:t>
            </a:r>
            <a:r>
              <a:rPr b="1" dirty="0"/>
              <a:t> </a:t>
            </a:r>
            <a:r>
              <a:rPr b="1" dirty="0" err="1"/>
              <a:t>карантина</a:t>
            </a:r>
            <a:r>
              <a:rPr b="1" dirty="0"/>
              <a:t>», «в </a:t>
            </a:r>
            <a:r>
              <a:rPr b="1" dirty="0" err="1"/>
              <a:t>условиях</a:t>
            </a:r>
            <a:r>
              <a:rPr b="1" dirty="0"/>
              <a:t> </a:t>
            </a:r>
            <a:r>
              <a:rPr b="1" dirty="0" err="1"/>
              <a:t>пандемии</a:t>
            </a:r>
            <a:r>
              <a:rPr b="1" dirty="0"/>
              <a:t>»</a:t>
            </a:r>
          </a:p>
        </p:txBody>
      </p:sp>
      <p:sp>
        <p:nvSpPr>
          <p:cNvPr id="9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413750" y="24923"/>
            <a:ext cx="174214" cy="2311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3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:cover dir="d"/>
      </p:transition>
    </mc:Choice>
    <mc:Fallback xmlns:a14="http://schemas.microsoft.com/office/drawing/2010/main" xmlns:m="http://schemas.openxmlformats.org/officeDocument/2006/math" xmlns="">
      <p:transition spd="fast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Верховным Судом в связи динамикой роста в городах Нур-Султан и Алматы случаев заражения коронавирусом COVID-19  предпринимаются меры по сохранению баланса между доступом к правосудию и обеспечением безопасности жизни и здоровья граждан, вовлеченных в орб"/>
          <p:cNvSpPr txBox="1">
            <a:spLocks noGrp="1"/>
          </p:cNvSpPr>
          <p:nvPr>
            <p:ph type="body" idx="1"/>
          </p:nvPr>
        </p:nvSpPr>
        <p:spPr>
          <a:xfrm>
            <a:off x="478958" y="1632815"/>
            <a:ext cx="7940987" cy="5088028"/>
          </a:xfrm>
          <a:prstGeom prst="rect">
            <a:avLst/>
          </a:prstGeom>
        </p:spPr>
        <p:txBody>
          <a:bodyPr/>
          <a:lstStyle/>
          <a:p>
            <a:pPr marL="90487" indent="-90487">
              <a:lnSpc>
                <a:spcPct val="100000"/>
              </a:lnSpc>
              <a:buChar char=" "/>
              <a:defRPr sz="2200"/>
            </a:pPr>
            <a:r>
              <a:t>Верховным Судом в связи динамикой роста в городах Нур-Султан и Алматы случаев заражения коронавирусом COVID-19  предпринимаются меры по сохранению </a:t>
            </a:r>
            <a:r>
              <a:rPr b="1"/>
              <a:t>баланса между доступом к правосудию и обеспечением безопасности жизни и здоровья</a:t>
            </a:r>
            <a:r>
              <a:t> граждан, вовлеченных в орбиту судопроизводства на период ЧП.</a:t>
            </a:r>
          </a:p>
          <a:p>
            <a:pPr marL="90487" indent="-90487">
              <a:lnSpc>
                <a:spcPct val="100000"/>
              </a:lnSpc>
              <a:buChar char=" "/>
              <a:defRPr sz="2200"/>
            </a:pPr>
            <a:r>
              <a:t>Судам республики поручено строго соблюдать карантинные меры с целью максимального исключения контактов для предотвращения риска распространения коронавируса среди посетителей. </a:t>
            </a:r>
          </a:p>
        </p:txBody>
      </p:sp>
      <p:sp>
        <p:nvSpPr>
          <p:cNvPr id="10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413750" y="-44927"/>
            <a:ext cx="230682" cy="3708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>
            <a:lvl1pPr>
              <a:defRPr sz="1900"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fld id="{86CB4B4D-7CA3-9044-876B-883B54F8677D}" type="slidenum">
              <a:t>4</a:t>
            </a:fld>
            <a:endParaRPr/>
          </a:p>
        </p:txBody>
      </p:sp>
      <p:sp>
        <p:nvSpPr>
          <p:cNvPr id="101" name="COVID-19"/>
          <p:cNvSpPr txBox="1">
            <a:spLocks noGrp="1"/>
          </p:cNvSpPr>
          <p:nvPr>
            <p:ph type="title"/>
          </p:nvPr>
        </p:nvSpPr>
        <p:spPr>
          <a:xfrm>
            <a:off x="4605059" y="4972049"/>
            <a:ext cx="1681110" cy="1498601"/>
          </a:xfrm>
          <a:prstGeom prst="rect">
            <a:avLst/>
          </a:prstGeom>
        </p:spPr>
        <p:txBody>
          <a:bodyPr/>
          <a:lstStyle/>
          <a:p>
            <a:pPr defTabSz="804672">
              <a:defRPr sz="2816">
                <a:solidFill>
                  <a:srgbClr val="258FF2"/>
                </a:solidFill>
              </a:defRPr>
            </a:pPr>
            <a:r>
              <a:t/>
            </a:r>
            <a:br/>
            <a:r>
              <a:t/>
            </a:r>
            <a:br/>
            <a:r>
              <a:t>COVID-19</a:t>
            </a:r>
            <a:br/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:cover dir="d"/>
      </p:transition>
    </mc:Choice>
    <mc:Fallback xmlns:a14="http://schemas.microsoft.com/office/drawing/2010/main" xmlns:m="http://schemas.openxmlformats.org/officeDocument/2006/math" xmlns="">
      <p:transition spd="fast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Для части судей и сотрудников рекомендовано определить гибкий график работы, остальных по выбору – направить в отпуска, перевести на сокращенный рабочий день или дистанционный режим.…"/>
          <p:cNvSpPr txBox="1">
            <a:spLocks noGrp="1"/>
          </p:cNvSpPr>
          <p:nvPr>
            <p:ph type="body" idx="1"/>
          </p:nvPr>
        </p:nvSpPr>
        <p:spPr>
          <a:xfrm>
            <a:off x="601507" y="1048353"/>
            <a:ext cx="7940986" cy="4761294"/>
          </a:xfrm>
          <a:prstGeom prst="rect">
            <a:avLst/>
          </a:prstGeom>
        </p:spPr>
        <p:txBody>
          <a:bodyPr/>
          <a:lstStyle/>
          <a:p>
            <a:pPr marL="76914" indent="-76914" defTabSz="777240">
              <a:lnSpc>
                <a:spcPct val="100000"/>
              </a:lnSpc>
              <a:spcBef>
                <a:spcPts val="1000"/>
              </a:spcBef>
              <a:buChar char=" "/>
              <a:defRPr sz="1870"/>
            </a:pPr>
            <a:r>
              <a:t>Для части судей и сотрудников рекомендовано определить гибкий график работы, остальных по выбору – направить в отпуска, перевести на сокращенный рабочий день или дистанционный режим.</a:t>
            </a:r>
          </a:p>
          <a:p>
            <a:pPr marL="76914" indent="-76914" defTabSz="777240">
              <a:lnSpc>
                <a:spcPct val="100000"/>
              </a:lnSpc>
              <a:spcBef>
                <a:spcPts val="1000"/>
              </a:spcBef>
              <a:buChar char=" "/>
              <a:defRPr sz="1870"/>
            </a:pPr>
            <a:r>
              <a:t>Местным судам указано на необходимость </a:t>
            </a:r>
            <a:r>
              <a:rPr b="1"/>
              <a:t>максимального снижения бумажного документооборота</a:t>
            </a:r>
            <a:r>
              <a:t>.</a:t>
            </a:r>
          </a:p>
          <a:p>
            <a:pPr marL="76914" indent="-76914" defTabSz="777240">
              <a:lnSpc>
                <a:spcPct val="100000"/>
              </a:lnSpc>
              <a:spcBef>
                <a:spcPts val="1000"/>
              </a:spcBef>
              <a:buChar char=" "/>
              <a:defRPr sz="1870"/>
            </a:pPr>
            <a:r>
              <a:t>Кроме того, поручено составить списки и расставить </a:t>
            </a:r>
            <a:r>
              <a:rPr b="1"/>
              <a:t>приоритеты </a:t>
            </a:r>
            <a:r>
              <a:t>по срокам рассмотрения дел и материалов:</a:t>
            </a:r>
          </a:p>
          <a:p>
            <a:pPr marL="76914" indent="-76914" defTabSz="777240">
              <a:lnSpc>
                <a:spcPct val="100000"/>
              </a:lnSpc>
              <a:spcBef>
                <a:spcPts val="1000"/>
              </a:spcBef>
              <a:buChar char=" "/>
              <a:defRPr sz="1870"/>
            </a:pPr>
            <a:r>
              <a:t>        а) находящихся в производстве следственных судов;</a:t>
            </a:r>
          </a:p>
          <a:p>
            <a:pPr marL="76914" indent="-76914" defTabSz="777240">
              <a:lnSpc>
                <a:spcPct val="100000"/>
              </a:lnSpc>
              <a:spcBef>
                <a:spcPts val="1000"/>
              </a:spcBef>
              <a:buChar char=" "/>
              <a:defRPr sz="1870"/>
            </a:pPr>
            <a:r>
              <a:t>        б) которые не могут быть перенесены или отложены;</a:t>
            </a:r>
          </a:p>
          <a:p>
            <a:pPr marL="76914" indent="-76914" defTabSz="777240">
              <a:lnSpc>
                <a:spcPct val="100000"/>
              </a:lnSpc>
              <a:spcBef>
                <a:spcPts val="1000"/>
              </a:spcBef>
              <a:buChar char=" "/>
              <a:defRPr sz="1870"/>
            </a:pPr>
            <a:r>
              <a:t>        в) которые могут быть перенесены либо отложены на период до окончания режима ЧП.</a:t>
            </a:r>
          </a:p>
          <a:p>
            <a:pPr marL="76914" indent="-76914" defTabSz="777240">
              <a:lnSpc>
                <a:spcPct val="100000"/>
              </a:lnSpc>
              <a:spcBef>
                <a:spcPts val="1000"/>
              </a:spcBef>
              <a:buChar char=" "/>
              <a:defRPr sz="1870"/>
            </a:pPr>
            <a:r>
              <a:t> </a:t>
            </a:r>
          </a:p>
        </p:txBody>
      </p:sp>
      <p:sp>
        <p:nvSpPr>
          <p:cNvPr id="10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413750" y="-44927"/>
            <a:ext cx="230682" cy="3708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>
            <a:lvl1pPr>
              <a:defRPr sz="1900"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fld id="{86CB4B4D-7CA3-9044-876B-883B54F8677D}" type="slidenum">
              <a:t>5</a:t>
            </a:fld>
            <a:endParaRPr/>
          </a:p>
        </p:txBody>
      </p:sp>
      <p:sp>
        <p:nvSpPr>
          <p:cNvPr id="105" name="COVID-19"/>
          <p:cNvSpPr txBox="1">
            <a:spLocks noGrp="1"/>
          </p:cNvSpPr>
          <p:nvPr>
            <p:ph type="title"/>
          </p:nvPr>
        </p:nvSpPr>
        <p:spPr>
          <a:xfrm>
            <a:off x="4605059" y="4972050"/>
            <a:ext cx="1681110" cy="1498600"/>
          </a:xfrm>
          <a:prstGeom prst="rect">
            <a:avLst/>
          </a:prstGeom>
        </p:spPr>
        <p:txBody>
          <a:bodyPr/>
          <a:lstStyle/>
          <a:p>
            <a:pPr defTabSz="804672">
              <a:defRPr sz="2816">
                <a:solidFill>
                  <a:srgbClr val="258FF2"/>
                </a:solidFill>
              </a:defRPr>
            </a:pPr>
            <a:r>
              <a:t/>
            </a:r>
            <a:br/>
            <a:r>
              <a:t/>
            </a:r>
            <a:br/>
            <a:r>
              <a:t>COVID-19</a:t>
            </a:r>
            <a:br/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:cover dir="d"/>
      </p:transition>
    </mc:Choice>
    <mc:Fallback xmlns:a14="http://schemas.microsoft.com/office/drawing/2010/main" xmlns:m="http://schemas.openxmlformats.org/officeDocument/2006/math" xmlns="">
      <p:transition spd="fast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В связи с карантином в городах Нур-Султан и Алматы судам соответствующих регионов рекомендовано оставить минимально необходимое число представителей судейского корпуса для отправления правосудия по делам, связанным с нарушением режима чрезвычайного полож"/>
          <p:cNvSpPr txBox="1">
            <a:spLocks noGrp="1"/>
          </p:cNvSpPr>
          <p:nvPr>
            <p:ph type="body" idx="1"/>
          </p:nvPr>
        </p:nvSpPr>
        <p:spPr>
          <a:xfrm>
            <a:off x="711789" y="1528725"/>
            <a:ext cx="7720422" cy="4025856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83248" indent="-83248" defTabSz="841247">
              <a:lnSpc>
                <a:spcPct val="100000"/>
              </a:lnSpc>
              <a:spcBef>
                <a:spcPts val="1100"/>
              </a:spcBef>
              <a:buChar char=" "/>
              <a:defRPr sz="2024"/>
            </a:pPr>
            <a:r>
              <a:t>В связи с карантином в городах Нур-Султан и Алматы судам соответствующих регионов рекомендовано оставить </a:t>
            </a:r>
            <a:r>
              <a:rPr b="1"/>
              <a:t>минимально необходимое число</a:t>
            </a:r>
            <a:r>
              <a:t> представителей судейского корпуса для отправления правосудия по делам, связанным с нарушением режима чрезвычайного положения, а также для рассмотрения административными, следственными и иными судами неотложных дел касательно национальной безопасности, обеспечения функционирования важных сфер жизнедеятельности общества и государства, ограничения конституционного права на личную свободу.</a:t>
            </a:r>
          </a:p>
          <a:p>
            <a:pPr marL="83248" indent="-83248" defTabSz="841247">
              <a:lnSpc>
                <a:spcPct val="100000"/>
              </a:lnSpc>
              <a:spcBef>
                <a:spcPts val="1100"/>
              </a:spcBef>
              <a:buChar char=" "/>
              <a:defRPr sz="2024"/>
            </a:pPr>
            <a:r>
              <a:t>Также предлагается задействовать минимальное количество работников, необходимое </a:t>
            </a:r>
            <a:r>
              <a:rPr b="1"/>
              <a:t>для охраны</a:t>
            </a:r>
            <a:r>
              <a:t> и функционирования судов.</a:t>
            </a:r>
          </a:p>
        </p:txBody>
      </p:sp>
      <p:sp>
        <p:nvSpPr>
          <p:cNvPr id="10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413750" y="24923"/>
            <a:ext cx="174214" cy="2311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6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:cover dir="d"/>
      </p:transition>
    </mc:Choice>
    <mc:Fallback xmlns:a14="http://schemas.microsoft.com/office/drawing/2010/main" xmlns:m="http://schemas.openxmlformats.org/officeDocument/2006/math" xmlns="">
      <p:transition spd="fast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ПРЕДСЕДАТЕЛЬ ВЕРХОВНОГО СУДА ЖАКИП АСАНОВ"/>
          <p:cNvSpPr txBox="1">
            <a:spLocks noGrp="1"/>
          </p:cNvSpPr>
          <p:nvPr>
            <p:ph type="title"/>
          </p:nvPr>
        </p:nvSpPr>
        <p:spPr>
          <a:xfrm>
            <a:off x="598667" y="453812"/>
            <a:ext cx="7289801" cy="1498601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</a:lstStyle>
          <a:p>
            <a:r>
              <a:t>ПРЕДСЕДАТЕЛЬ ВЕРХОВНОГО СУДА ЖАКИП АСАНОВ</a:t>
            </a:r>
          </a:p>
        </p:txBody>
      </p:sp>
      <p:sp>
        <p:nvSpPr>
          <p:cNvPr id="111" name="«Мы впервые сталкиваемся с подобным явлением, просим не ограничиваться данными рекомендациями и принять все необходимые меры по обеспечению максимальной безопасности в зданиях судов, а также среди ваших родных и близких»."/>
          <p:cNvSpPr txBox="1">
            <a:spLocks noGrp="1"/>
          </p:cNvSpPr>
          <p:nvPr>
            <p:ph type="body" idx="1"/>
          </p:nvPr>
        </p:nvSpPr>
        <p:spPr>
          <a:xfrm>
            <a:off x="447838" y="2031476"/>
            <a:ext cx="8151654" cy="4022726"/>
          </a:xfrm>
          <a:prstGeom prst="rect">
            <a:avLst/>
          </a:prstGeom>
        </p:spPr>
        <p:txBody>
          <a:bodyPr/>
          <a:lstStyle>
            <a:lvl1pPr>
              <a:buChar char=" "/>
              <a:defRPr sz="3200">
                <a:solidFill>
                  <a:schemeClr val="accent5">
                    <a:satOff val="-6843"/>
                    <a:lumOff val="-10705"/>
                  </a:schemeClr>
                </a:solidFill>
              </a:defRPr>
            </a:lvl1pPr>
          </a:lstStyle>
          <a:p>
            <a:r>
              <a:t>«Мы впервые сталкиваемся с подобным явлением, просим не ограничиваться данными рекомендациями и принять все необходимые меры по обеспечению максимальной безопасности в зданиях судов, а также среди ваших родных и близких».</a:t>
            </a:r>
          </a:p>
        </p:txBody>
      </p:sp>
      <p:sp>
        <p:nvSpPr>
          <p:cNvPr id="11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413750" y="24923"/>
            <a:ext cx="174214" cy="2311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7</a:t>
            </a:fld>
            <a:endParaRPr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ПРИЧИНЫ ВОЗВРАТА ЖАЛОБ ПО СТ.106 УПК РК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3200"/>
            </a:lvl1pPr>
          </a:lstStyle>
          <a:p>
            <a:r>
              <a:t>ПРИЧИНЫ ВОЗВРАТА ЖАЛОБ ПО СТ.106 УПК РК</a:t>
            </a:r>
          </a:p>
        </p:txBody>
      </p:sp>
      <p:sp>
        <p:nvSpPr>
          <p:cNvPr id="115" name="«Специализированный межрайонный следственный суд города Алматы информирует Вас о том, что Ваша жалоба поданная в порядке ст.106 УПК РК от 22.03.2020 года отклонена. Причина: На основании Указа Президента РК от 15.03.2020 года за №285, в связи с введением"/>
          <p:cNvSpPr txBox="1">
            <a:spLocks noGrp="1"/>
          </p:cNvSpPr>
          <p:nvPr>
            <p:ph type="body" idx="1"/>
          </p:nvPr>
        </p:nvSpPr>
        <p:spPr>
          <a:xfrm>
            <a:off x="683508" y="2163451"/>
            <a:ext cx="8115899" cy="4022726"/>
          </a:xfrm>
          <a:prstGeom prst="rect">
            <a:avLst/>
          </a:prstGeom>
        </p:spPr>
        <p:txBody>
          <a:bodyPr>
            <a:noAutofit/>
          </a:bodyPr>
          <a:lstStyle/>
          <a:p>
            <a:pPr marL="69675" indent="-69675" defTabSz="704087">
              <a:lnSpc>
                <a:spcPct val="150000"/>
              </a:lnSpc>
              <a:spcBef>
                <a:spcPts val="900"/>
              </a:spcBef>
              <a:buChar char=" "/>
              <a:defRPr sz="1693" i="1">
                <a:solidFill>
                  <a:schemeClr val="accent5">
                    <a:satOff val="-6843"/>
                    <a:lumOff val="-10705"/>
                  </a:schemeClr>
                </a:solidFill>
              </a:defRPr>
            </a:pPr>
            <a:r>
              <a:rPr sz="1400" dirty="0">
                <a:solidFill>
                  <a:schemeClr val="accent2"/>
                </a:solidFill>
              </a:rPr>
              <a:t>«</a:t>
            </a:r>
            <a:r>
              <a:rPr sz="1400" dirty="0" err="1">
                <a:solidFill>
                  <a:schemeClr val="accent2"/>
                </a:solidFill>
              </a:rPr>
              <a:t>Специализированный</a:t>
            </a:r>
            <a:r>
              <a:rPr sz="1400" dirty="0">
                <a:solidFill>
                  <a:schemeClr val="accent2"/>
                </a:solidFill>
              </a:rPr>
              <a:t> </a:t>
            </a:r>
            <a:r>
              <a:rPr sz="1400" dirty="0" err="1">
                <a:solidFill>
                  <a:schemeClr val="accent2"/>
                </a:solidFill>
              </a:rPr>
              <a:t>межрайонный</a:t>
            </a:r>
            <a:r>
              <a:rPr sz="1400" dirty="0">
                <a:solidFill>
                  <a:schemeClr val="accent2"/>
                </a:solidFill>
              </a:rPr>
              <a:t> </a:t>
            </a:r>
            <a:r>
              <a:rPr sz="1400" dirty="0" err="1">
                <a:solidFill>
                  <a:schemeClr val="accent2"/>
                </a:solidFill>
              </a:rPr>
              <a:t>следственный</a:t>
            </a:r>
            <a:r>
              <a:rPr sz="1400" dirty="0">
                <a:solidFill>
                  <a:schemeClr val="accent2"/>
                </a:solidFill>
              </a:rPr>
              <a:t> </a:t>
            </a:r>
            <a:r>
              <a:rPr sz="1400" dirty="0" err="1">
                <a:solidFill>
                  <a:schemeClr val="accent2"/>
                </a:solidFill>
              </a:rPr>
              <a:t>суд</a:t>
            </a:r>
            <a:r>
              <a:rPr sz="1400" dirty="0">
                <a:solidFill>
                  <a:schemeClr val="accent2"/>
                </a:solidFill>
              </a:rPr>
              <a:t> </a:t>
            </a:r>
            <a:r>
              <a:rPr sz="1400" dirty="0" err="1">
                <a:solidFill>
                  <a:schemeClr val="accent2"/>
                </a:solidFill>
              </a:rPr>
              <a:t>города</a:t>
            </a:r>
            <a:r>
              <a:rPr sz="1400" dirty="0">
                <a:solidFill>
                  <a:schemeClr val="accent2"/>
                </a:solidFill>
              </a:rPr>
              <a:t> </a:t>
            </a:r>
            <a:r>
              <a:rPr sz="1400" dirty="0" err="1">
                <a:solidFill>
                  <a:schemeClr val="accent2"/>
                </a:solidFill>
              </a:rPr>
              <a:t>Алматы</a:t>
            </a:r>
            <a:r>
              <a:rPr sz="1400" dirty="0">
                <a:solidFill>
                  <a:schemeClr val="accent2"/>
                </a:solidFill>
              </a:rPr>
              <a:t> </a:t>
            </a:r>
            <a:r>
              <a:rPr sz="1400" dirty="0" err="1">
                <a:solidFill>
                  <a:schemeClr val="accent2"/>
                </a:solidFill>
              </a:rPr>
              <a:t>информирует</a:t>
            </a:r>
            <a:r>
              <a:rPr sz="1400" dirty="0">
                <a:solidFill>
                  <a:schemeClr val="accent2"/>
                </a:solidFill>
              </a:rPr>
              <a:t> </a:t>
            </a:r>
            <a:r>
              <a:rPr sz="1400" dirty="0" err="1">
                <a:solidFill>
                  <a:schemeClr val="accent2"/>
                </a:solidFill>
              </a:rPr>
              <a:t>Вас</a:t>
            </a:r>
            <a:r>
              <a:rPr sz="1400" dirty="0">
                <a:solidFill>
                  <a:schemeClr val="accent2"/>
                </a:solidFill>
              </a:rPr>
              <a:t> о </a:t>
            </a:r>
            <a:r>
              <a:rPr sz="1400" dirty="0" err="1">
                <a:solidFill>
                  <a:schemeClr val="accent2"/>
                </a:solidFill>
              </a:rPr>
              <a:t>том</a:t>
            </a:r>
            <a:r>
              <a:rPr sz="1400" dirty="0">
                <a:solidFill>
                  <a:schemeClr val="accent2"/>
                </a:solidFill>
              </a:rPr>
              <a:t>, </a:t>
            </a:r>
            <a:r>
              <a:rPr sz="1400" dirty="0" err="1">
                <a:solidFill>
                  <a:schemeClr val="accent2"/>
                </a:solidFill>
              </a:rPr>
              <a:t>что</a:t>
            </a:r>
            <a:r>
              <a:rPr sz="1400" dirty="0">
                <a:solidFill>
                  <a:schemeClr val="accent2"/>
                </a:solidFill>
              </a:rPr>
              <a:t> </a:t>
            </a:r>
            <a:r>
              <a:rPr sz="1400" dirty="0" err="1">
                <a:solidFill>
                  <a:schemeClr val="accent2"/>
                </a:solidFill>
              </a:rPr>
              <a:t>Ваша</a:t>
            </a:r>
            <a:r>
              <a:rPr sz="1400" dirty="0">
                <a:solidFill>
                  <a:schemeClr val="accent2"/>
                </a:solidFill>
              </a:rPr>
              <a:t> </a:t>
            </a:r>
            <a:r>
              <a:rPr sz="1400" dirty="0" err="1">
                <a:solidFill>
                  <a:schemeClr val="accent2"/>
                </a:solidFill>
              </a:rPr>
              <a:t>жалоба</a:t>
            </a:r>
            <a:r>
              <a:rPr sz="1400" dirty="0">
                <a:solidFill>
                  <a:schemeClr val="accent2"/>
                </a:solidFill>
              </a:rPr>
              <a:t> </a:t>
            </a:r>
            <a:r>
              <a:rPr sz="1400" dirty="0" err="1">
                <a:solidFill>
                  <a:schemeClr val="accent2"/>
                </a:solidFill>
              </a:rPr>
              <a:t>поданная</a:t>
            </a:r>
            <a:r>
              <a:rPr sz="1400" dirty="0">
                <a:solidFill>
                  <a:schemeClr val="accent2"/>
                </a:solidFill>
              </a:rPr>
              <a:t> в </a:t>
            </a:r>
            <a:r>
              <a:rPr sz="1400" dirty="0" err="1">
                <a:solidFill>
                  <a:schemeClr val="accent2"/>
                </a:solidFill>
              </a:rPr>
              <a:t>порядке</a:t>
            </a:r>
            <a:r>
              <a:rPr sz="1400" dirty="0">
                <a:solidFill>
                  <a:schemeClr val="accent2"/>
                </a:solidFill>
              </a:rPr>
              <a:t> ст.106 УПК РК </a:t>
            </a:r>
            <a:r>
              <a:rPr sz="1400" dirty="0" err="1">
                <a:solidFill>
                  <a:schemeClr val="accent2"/>
                </a:solidFill>
              </a:rPr>
              <a:t>от</a:t>
            </a:r>
            <a:r>
              <a:rPr sz="1400" dirty="0">
                <a:solidFill>
                  <a:schemeClr val="accent2"/>
                </a:solidFill>
              </a:rPr>
              <a:t> 22.03.2020 </a:t>
            </a:r>
            <a:r>
              <a:rPr sz="1400" dirty="0" err="1">
                <a:solidFill>
                  <a:schemeClr val="accent2"/>
                </a:solidFill>
              </a:rPr>
              <a:t>года</a:t>
            </a:r>
            <a:r>
              <a:rPr sz="1400" dirty="0">
                <a:solidFill>
                  <a:schemeClr val="accent2"/>
                </a:solidFill>
              </a:rPr>
              <a:t> </a:t>
            </a:r>
            <a:r>
              <a:rPr sz="1400" dirty="0" err="1">
                <a:solidFill>
                  <a:schemeClr val="accent2"/>
                </a:solidFill>
              </a:rPr>
              <a:t>отклонена</a:t>
            </a:r>
            <a:r>
              <a:rPr sz="1400" dirty="0">
                <a:solidFill>
                  <a:schemeClr val="accent2"/>
                </a:solidFill>
              </a:rPr>
              <a:t>. </a:t>
            </a:r>
            <a:r>
              <a:rPr sz="1400" dirty="0" err="1">
                <a:solidFill>
                  <a:schemeClr val="accent2"/>
                </a:solidFill>
              </a:rPr>
              <a:t>Причина</a:t>
            </a:r>
            <a:r>
              <a:rPr sz="1400" dirty="0">
                <a:solidFill>
                  <a:schemeClr val="accent2"/>
                </a:solidFill>
              </a:rPr>
              <a:t>: </a:t>
            </a:r>
            <a:r>
              <a:rPr sz="1400" dirty="0" err="1">
                <a:solidFill>
                  <a:schemeClr val="accent2"/>
                </a:solidFill>
              </a:rPr>
              <a:t>На</a:t>
            </a:r>
            <a:r>
              <a:rPr sz="1400" dirty="0">
                <a:solidFill>
                  <a:schemeClr val="accent2"/>
                </a:solidFill>
              </a:rPr>
              <a:t> </a:t>
            </a:r>
            <a:r>
              <a:rPr sz="1400" dirty="0" err="1">
                <a:solidFill>
                  <a:schemeClr val="accent2"/>
                </a:solidFill>
              </a:rPr>
              <a:t>основании</a:t>
            </a:r>
            <a:r>
              <a:rPr sz="1400" dirty="0">
                <a:solidFill>
                  <a:schemeClr val="accent2"/>
                </a:solidFill>
              </a:rPr>
              <a:t> </a:t>
            </a:r>
            <a:r>
              <a:rPr sz="1400" dirty="0" err="1">
                <a:solidFill>
                  <a:schemeClr val="accent2"/>
                </a:solidFill>
              </a:rPr>
              <a:t>Указа</a:t>
            </a:r>
            <a:r>
              <a:rPr sz="1400" dirty="0">
                <a:solidFill>
                  <a:schemeClr val="accent2"/>
                </a:solidFill>
              </a:rPr>
              <a:t> </a:t>
            </a:r>
            <a:r>
              <a:rPr sz="1400" dirty="0" err="1">
                <a:solidFill>
                  <a:schemeClr val="accent2"/>
                </a:solidFill>
              </a:rPr>
              <a:t>Президента</a:t>
            </a:r>
            <a:r>
              <a:rPr sz="1400" dirty="0">
                <a:solidFill>
                  <a:schemeClr val="accent2"/>
                </a:solidFill>
              </a:rPr>
              <a:t> РК </a:t>
            </a:r>
            <a:r>
              <a:rPr sz="1400" dirty="0" err="1">
                <a:solidFill>
                  <a:schemeClr val="accent2"/>
                </a:solidFill>
              </a:rPr>
              <a:t>от</a:t>
            </a:r>
            <a:r>
              <a:rPr sz="1400" dirty="0">
                <a:solidFill>
                  <a:schemeClr val="accent2"/>
                </a:solidFill>
              </a:rPr>
              <a:t> 15.03.2020 </a:t>
            </a:r>
            <a:r>
              <a:rPr sz="1400" dirty="0" err="1">
                <a:solidFill>
                  <a:schemeClr val="accent2"/>
                </a:solidFill>
              </a:rPr>
              <a:t>года</a:t>
            </a:r>
            <a:r>
              <a:rPr sz="1400" dirty="0">
                <a:solidFill>
                  <a:schemeClr val="accent2"/>
                </a:solidFill>
              </a:rPr>
              <a:t> </a:t>
            </a:r>
            <a:r>
              <a:rPr sz="1400" dirty="0" err="1">
                <a:solidFill>
                  <a:schemeClr val="accent2"/>
                </a:solidFill>
              </a:rPr>
              <a:t>за</a:t>
            </a:r>
            <a:r>
              <a:rPr sz="1400" dirty="0">
                <a:solidFill>
                  <a:schemeClr val="accent2"/>
                </a:solidFill>
              </a:rPr>
              <a:t> №285, в </a:t>
            </a:r>
            <a:r>
              <a:rPr sz="1400" dirty="0" err="1">
                <a:solidFill>
                  <a:schemeClr val="accent2"/>
                </a:solidFill>
              </a:rPr>
              <a:t>связи</a:t>
            </a:r>
            <a:r>
              <a:rPr sz="1400" dirty="0">
                <a:solidFill>
                  <a:schemeClr val="accent2"/>
                </a:solidFill>
              </a:rPr>
              <a:t> с </a:t>
            </a:r>
            <a:r>
              <a:rPr sz="1400" dirty="0" err="1">
                <a:solidFill>
                  <a:schemeClr val="accent2"/>
                </a:solidFill>
              </a:rPr>
              <a:t>введением</a:t>
            </a:r>
            <a:r>
              <a:rPr sz="1400" dirty="0">
                <a:solidFill>
                  <a:schemeClr val="accent2"/>
                </a:solidFill>
              </a:rPr>
              <a:t> в </a:t>
            </a:r>
            <a:r>
              <a:rPr sz="1400" dirty="0" err="1">
                <a:solidFill>
                  <a:schemeClr val="accent2"/>
                </a:solidFill>
              </a:rPr>
              <a:t>стране</a:t>
            </a:r>
            <a:r>
              <a:rPr sz="1400" dirty="0">
                <a:solidFill>
                  <a:schemeClr val="accent2"/>
                </a:solidFill>
              </a:rPr>
              <a:t> </a:t>
            </a:r>
            <a:r>
              <a:rPr sz="1400" dirty="0" err="1">
                <a:solidFill>
                  <a:schemeClr val="accent2"/>
                </a:solidFill>
              </a:rPr>
              <a:t>чрезвычайного</a:t>
            </a:r>
            <a:r>
              <a:rPr sz="1400" dirty="0">
                <a:solidFill>
                  <a:schemeClr val="accent2"/>
                </a:solidFill>
              </a:rPr>
              <a:t> </a:t>
            </a:r>
            <a:r>
              <a:rPr sz="1400" dirty="0" err="1">
                <a:solidFill>
                  <a:schemeClr val="accent2"/>
                </a:solidFill>
              </a:rPr>
              <a:t>положения</a:t>
            </a:r>
            <a:r>
              <a:rPr sz="1400" dirty="0">
                <a:solidFill>
                  <a:schemeClr val="accent2"/>
                </a:solidFill>
              </a:rPr>
              <a:t> в </a:t>
            </a:r>
            <a:r>
              <a:rPr sz="1400" dirty="0" err="1">
                <a:solidFill>
                  <a:schemeClr val="accent2"/>
                </a:solidFill>
              </a:rPr>
              <a:t>рамках</a:t>
            </a:r>
            <a:r>
              <a:rPr sz="1400" dirty="0">
                <a:solidFill>
                  <a:schemeClr val="accent2"/>
                </a:solidFill>
              </a:rPr>
              <a:t> </a:t>
            </a:r>
            <a:r>
              <a:rPr sz="1400" dirty="0" err="1">
                <a:solidFill>
                  <a:schemeClr val="accent2"/>
                </a:solidFill>
              </a:rPr>
              <a:t>противодействия</a:t>
            </a:r>
            <a:r>
              <a:rPr sz="1400" dirty="0">
                <a:solidFill>
                  <a:schemeClr val="accent2"/>
                </a:solidFill>
              </a:rPr>
              <a:t> </a:t>
            </a:r>
            <a:r>
              <a:rPr sz="1400" dirty="0" err="1">
                <a:solidFill>
                  <a:schemeClr val="accent2"/>
                </a:solidFill>
              </a:rPr>
              <a:t>распространения</a:t>
            </a:r>
            <a:r>
              <a:rPr sz="1400" dirty="0">
                <a:solidFill>
                  <a:schemeClr val="accent2"/>
                </a:solidFill>
              </a:rPr>
              <a:t> </a:t>
            </a:r>
            <a:r>
              <a:rPr sz="1400" dirty="0" err="1">
                <a:solidFill>
                  <a:schemeClr val="accent2"/>
                </a:solidFill>
              </a:rPr>
              <a:t>коронавирусной</a:t>
            </a:r>
            <a:r>
              <a:rPr sz="1400" dirty="0">
                <a:solidFill>
                  <a:schemeClr val="accent2"/>
                </a:solidFill>
              </a:rPr>
              <a:t> </a:t>
            </a:r>
            <a:r>
              <a:rPr sz="1400" dirty="0" err="1">
                <a:solidFill>
                  <a:schemeClr val="accent2"/>
                </a:solidFill>
              </a:rPr>
              <a:t>инфекции</a:t>
            </a:r>
            <a:r>
              <a:rPr sz="1400" dirty="0">
                <a:solidFill>
                  <a:schemeClr val="accent2"/>
                </a:solidFill>
              </a:rPr>
              <a:t> COVID-19, а </a:t>
            </a:r>
            <a:r>
              <a:rPr sz="1400" dirty="0" err="1">
                <a:solidFill>
                  <a:schemeClr val="accent2"/>
                </a:solidFill>
              </a:rPr>
              <a:t>также</a:t>
            </a:r>
            <a:r>
              <a:rPr sz="1400" dirty="0">
                <a:solidFill>
                  <a:schemeClr val="accent2"/>
                </a:solidFill>
              </a:rPr>
              <a:t> </a:t>
            </a:r>
            <a:r>
              <a:rPr sz="1400" dirty="0" err="1">
                <a:solidFill>
                  <a:schemeClr val="accent2"/>
                </a:solidFill>
              </a:rPr>
              <a:t>согласно</a:t>
            </a:r>
            <a:r>
              <a:rPr sz="1400" dirty="0">
                <a:solidFill>
                  <a:schemeClr val="accent2"/>
                </a:solidFill>
              </a:rPr>
              <a:t> </a:t>
            </a:r>
            <a:r>
              <a:rPr sz="1400" dirty="0" err="1">
                <a:solidFill>
                  <a:schemeClr val="accent2"/>
                </a:solidFill>
              </a:rPr>
              <a:t>распоряжению</a:t>
            </a:r>
            <a:r>
              <a:rPr sz="1400" dirty="0">
                <a:solidFill>
                  <a:schemeClr val="accent2"/>
                </a:solidFill>
              </a:rPr>
              <a:t> </a:t>
            </a:r>
            <a:r>
              <a:rPr sz="1400" dirty="0" err="1">
                <a:solidFill>
                  <a:schemeClr val="accent2"/>
                </a:solidFill>
              </a:rPr>
              <a:t>и.о</a:t>
            </a:r>
            <a:r>
              <a:rPr sz="1400" dirty="0">
                <a:solidFill>
                  <a:schemeClr val="accent2"/>
                </a:solidFill>
              </a:rPr>
              <a:t>. </a:t>
            </a:r>
            <a:r>
              <a:rPr sz="1400" dirty="0" err="1">
                <a:solidFill>
                  <a:schemeClr val="accent2"/>
                </a:solidFill>
              </a:rPr>
              <a:t>председателя</a:t>
            </a:r>
            <a:r>
              <a:rPr sz="1400" dirty="0">
                <a:solidFill>
                  <a:schemeClr val="accent2"/>
                </a:solidFill>
              </a:rPr>
              <a:t> </a:t>
            </a:r>
            <a:r>
              <a:rPr sz="1400" dirty="0" err="1">
                <a:solidFill>
                  <a:schemeClr val="accent2"/>
                </a:solidFill>
              </a:rPr>
              <a:t>Алматинского</a:t>
            </a:r>
            <a:r>
              <a:rPr sz="1400" dirty="0">
                <a:solidFill>
                  <a:schemeClr val="accent2"/>
                </a:solidFill>
              </a:rPr>
              <a:t> </a:t>
            </a:r>
            <a:r>
              <a:rPr sz="1400" dirty="0" err="1">
                <a:solidFill>
                  <a:schemeClr val="accent2"/>
                </a:solidFill>
              </a:rPr>
              <a:t>городского</a:t>
            </a:r>
            <a:r>
              <a:rPr sz="1400" dirty="0">
                <a:solidFill>
                  <a:schemeClr val="accent2"/>
                </a:solidFill>
              </a:rPr>
              <a:t> </a:t>
            </a:r>
            <a:r>
              <a:rPr sz="1400" dirty="0" err="1">
                <a:solidFill>
                  <a:schemeClr val="accent2"/>
                </a:solidFill>
              </a:rPr>
              <a:t>суда</a:t>
            </a:r>
            <a:r>
              <a:rPr sz="1400" dirty="0">
                <a:solidFill>
                  <a:schemeClr val="accent2"/>
                </a:solidFill>
              </a:rPr>
              <a:t> </a:t>
            </a:r>
            <a:r>
              <a:rPr sz="1400" dirty="0" err="1">
                <a:solidFill>
                  <a:schemeClr val="accent2"/>
                </a:solidFill>
              </a:rPr>
              <a:t>за</a:t>
            </a:r>
            <a:r>
              <a:rPr sz="1400" dirty="0">
                <a:solidFill>
                  <a:schemeClr val="accent2"/>
                </a:solidFill>
              </a:rPr>
              <a:t> №7599-20-7-4-105 </a:t>
            </a:r>
            <a:r>
              <a:rPr sz="1400" dirty="0" err="1">
                <a:solidFill>
                  <a:schemeClr val="accent2"/>
                </a:solidFill>
              </a:rPr>
              <a:t>от</a:t>
            </a:r>
            <a:r>
              <a:rPr sz="1400" dirty="0">
                <a:solidFill>
                  <a:schemeClr val="accent2"/>
                </a:solidFill>
              </a:rPr>
              <a:t> 18.03.2020 </a:t>
            </a:r>
            <a:r>
              <a:rPr sz="1400" dirty="0" err="1">
                <a:solidFill>
                  <a:schemeClr val="accent2"/>
                </a:solidFill>
              </a:rPr>
              <a:t>года</a:t>
            </a:r>
            <a:r>
              <a:rPr sz="1400" dirty="0">
                <a:solidFill>
                  <a:schemeClr val="accent2"/>
                </a:solidFill>
              </a:rPr>
              <a:t> </a:t>
            </a:r>
            <a:r>
              <a:rPr sz="1400" dirty="0" err="1">
                <a:solidFill>
                  <a:schemeClr val="accent2"/>
                </a:solidFill>
              </a:rPr>
              <a:t>приостановлен</a:t>
            </a:r>
            <a:r>
              <a:rPr sz="1400" dirty="0">
                <a:solidFill>
                  <a:schemeClr val="accent2"/>
                </a:solidFill>
              </a:rPr>
              <a:t> </a:t>
            </a:r>
            <a:r>
              <a:rPr sz="1400" dirty="0" err="1">
                <a:solidFill>
                  <a:schemeClr val="accent2"/>
                </a:solidFill>
              </a:rPr>
              <a:t>прием</a:t>
            </a:r>
            <a:r>
              <a:rPr sz="1400" dirty="0">
                <a:solidFill>
                  <a:schemeClr val="accent2"/>
                </a:solidFill>
              </a:rPr>
              <a:t> </a:t>
            </a:r>
            <a:r>
              <a:rPr sz="1400" dirty="0" err="1">
                <a:solidFill>
                  <a:schemeClr val="accent2"/>
                </a:solidFill>
              </a:rPr>
              <a:t>жалоб</a:t>
            </a:r>
            <a:r>
              <a:rPr sz="1400" dirty="0">
                <a:solidFill>
                  <a:schemeClr val="accent2"/>
                </a:solidFill>
              </a:rPr>
              <a:t> в </a:t>
            </a:r>
            <a:r>
              <a:rPr sz="1400" dirty="0" err="1">
                <a:solidFill>
                  <a:schemeClr val="accent2"/>
                </a:solidFill>
              </a:rPr>
              <a:t>порядке</a:t>
            </a:r>
            <a:r>
              <a:rPr sz="1400" dirty="0">
                <a:solidFill>
                  <a:schemeClr val="accent2"/>
                </a:solidFill>
              </a:rPr>
              <a:t> ст.106 УПК РК </a:t>
            </a:r>
            <a:r>
              <a:rPr sz="1400" dirty="0" err="1">
                <a:solidFill>
                  <a:schemeClr val="accent2"/>
                </a:solidFill>
              </a:rPr>
              <a:t>нарочно</a:t>
            </a:r>
            <a:r>
              <a:rPr sz="1400" dirty="0">
                <a:solidFill>
                  <a:schemeClr val="accent2"/>
                </a:solidFill>
              </a:rPr>
              <a:t>, в </a:t>
            </a:r>
            <a:r>
              <a:rPr sz="1400" dirty="0" err="1">
                <a:solidFill>
                  <a:schemeClr val="accent2"/>
                </a:solidFill>
              </a:rPr>
              <a:t>том</a:t>
            </a:r>
            <a:r>
              <a:rPr sz="1400" dirty="0">
                <a:solidFill>
                  <a:schemeClr val="accent2"/>
                </a:solidFill>
              </a:rPr>
              <a:t> </a:t>
            </a:r>
            <a:r>
              <a:rPr sz="1400" dirty="0" err="1">
                <a:solidFill>
                  <a:schemeClr val="accent2"/>
                </a:solidFill>
              </a:rPr>
              <a:t>числе</a:t>
            </a:r>
            <a:r>
              <a:rPr sz="1400" dirty="0">
                <a:solidFill>
                  <a:schemeClr val="accent2"/>
                </a:solidFill>
              </a:rPr>
              <a:t> </a:t>
            </a:r>
            <a:r>
              <a:rPr sz="1400" dirty="0" err="1">
                <a:solidFill>
                  <a:schemeClr val="accent2"/>
                </a:solidFill>
              </a:rPr>
              <a:t>через</a:t>
            </a:r>
            <a:r>
              <a:rPr sz="1400" dirty="0">
                <a:solidFill>
                  <a:schemeClr val="accent2"/>
                </a:solidFill>
              </a:rPr>
              <a:t> </a:t>
            </a:r>
            <a:r>
              <a:rPr sz="1400" dirty="0" err="1">
                <a:solidFill>
                  <a:schemeClr val="accent2"/>
                </a:solidFill>
              </a:rPr>
              <a:t>сервис</a:t>
            </a:r>
            <a:r>
              <a:rPr sz="1400" dirty="0">
                <a:solidFill>
                  <a:schemeClr val="accent2"/>
                </a:solidFill>
              </a:rPr>
              <a:t> «</a:t>
            </a:r>
            <a:r>
              <a:rPr sz="1400" dirty="0" err="1">
                <a:solidFill>
                  <a:schemeClr val="accent2"/>
                </a:solidFill>
              </a:rPr>
              <a:t>Судебный</a:t>
            </a:r>
            <a:r>
              <a:rPr sz="1400" dirty="0">
                <a:solidFill>
                  <a:schemeClr val="accent2"/>
                </a:solidFill>
              </a:rPr>
              <a:t> </a:t>
            </a:r>
            <a:r>
              <a:rPr sz="1400" dirty="0" err="1">
                <a:solidFill>
                  <a:schemeClr val="accent2"/>
                </a:solidFill>
              </a:rPr>
              <a:t>кабинет</a:t>
            </a:r>
            <a:r>
              <a:rPr sz="1400" dirty="0">
                <a:solidFill>
                  <a:schemeClr val="accent2"/>
                </a:solidFill>
              </a:rPr>
              <a:t>» </a:t>
            </a:r>
            <a:r>
              <a:rPr sz="1400" dirty="0" err="1">
                <a:solidFill>
                  <a:schemeClr val="accent2"/>
                </a:solidFill>
              </a:rPr>
              <a:t>до</a:t>
            </a:r>
            <a:r>
              <a:rPr sz="1400" dirty="0">
                <a:solidFill>
                  <a:schemeClr val="accent2"/>
                </a:solidFill>
              </a:rPr>
              <a:t> </a:t>
            </a:r>
            <a:r>
              <a:rPr sz="1400" dirty="0" err="1">
                <a:solidFill>
                  <a:schemeClr val="accent2"/>
                </a:solidFill>
              </a:rPr>
              <a:t>завершения</a:t>
            </a:r>
            <a:r>
              <a:rPr sz="1400" dirty="0">
                <a:solidFill>
                  <a:schemeClr val="accent2"/>
                </a:solidFill>
              </a:rPr>
              <a:t> </a:t>
            </a:r>
            <a:r>
              <a:rPr sz="1400" dirty="0" err="1">
                <a:solidFill>
                  <a:schemeClr val="accent2"/>
                </a:solidFill>
              </a:rPr>
              <a:t>карантина</a:t>
            </a:r>
            <a:r>
              <a:rPr sz="1400" dirty="0">
                <a:solidFill>
                  <a:schemeClr val="accent2"/>
                </a:solidFill>
              </a:rPr>
              <a:t> </a:t>
            </a:r>
            <a:r>
              <a:rPr sz="1400" dirty="0" err="1">
                <a:solidFill>
                  <a:schemeClr val="accent2"/>
                </a:solidFill>
              </a:rPr>
              <a:t>на</a:t>
            </a:r>
            <a:r>
              <a:rPr sz="1400" dirty="0">
                <a:solidFill>
                  <a:schemeClr val="accent2"/>
                </a:solidFill>
              </a:rPr>
              <a:t> </a:t>
            </a:r>
            <a:r>
              <a:rPr sz="1400" dirty="0" err="1">
                <a:solidFill>
                  <a:schemeClr val="accent2"/>
                </a:solidFill>
              </a:rPr>
              <a:t>территории</a:t>
            </a:r>
            <a:r>
              <a:rPr sz="1400" dirty="0">
                <a:solidFill>
                  <a:schemeClr val="accent2"/>
                </a:solidFill>
              </a:rPr>
              <a:t> </a:t>
            </a:r>
            <a:r>
              <a:rPr sz="1400" dirty="0" err="1">
                <a:solidFill>
                  <a:schemeClr val="accent2"/>
                </a:solidFill>
              </a:rPr>
              <a:t>г.Алматы</a:t>
            </a:r>
            <a:r>
              <a:rPr sz="1400" dirty="0">
                <a:solidFill>
                  <a:schemeClr val="accent2"/>
                </a:solidFill>
              </a:rPr>
              <a:t>. </a:t>
            </a:r>
            <a:r>
              <a:rPr sz="1400" dirty="0" err="1">
                <a:solidFill>
                  <a:schemeClr val="accent2"/>
                </a:solidFill>
              </a:rPr>
              <a:t>После</a:t>
            </a:r>
            <a:r>
              <a:rPr sz="1400" dirty="0">
                <a:solidFill>
                  <a:schemeClr val="accent2"/>
                </a:solidFill>
              </a:rPr>
              <a:t> </a:t>
            </a:r>
            <a:r>
              <a:rPr sz="1400" dirty="0" err="1">
                <a:solidFill>
                  <a:schemeClr val="accent2"/>
                </a:solidFill>
              </a:rPr>
              <a:t>отмены</a:t>
            </a:r>
            <a:r>
              <a:rPr sz="1400" dirty="0">
                <a:solidFill>
                  <a:schemeClr val="accent2"/>
                </a:solidFill>
              </a:rPr>
              <a:t> </a:t>
            </a:r>
            <a:r>
              <a:rPr sz="1400" dirty="0" err="1">
                <a:solidFill>
                  <a:schemeClr val="accent2"/>
                </a:solidFill>
              </a:rPr>
              <a:t>карантина</a:t>
            </a:r>
            <a:r>
              <a:rPr sz="1400" dirty="0">
                <a:solidFill>
                  <a:schemeClr val="accent2"/>
                </a:solidFill>
              </a:rPr>
              <a:t> </a:t>
            </a:r>
            <a:r>
              <a:rPr sz="1400" dirty="0" err="1">
                <a:solidFill>
                  <a:schemeClr val="accent2"/>
                </a:solidFill>
              </a:rPr>
              <a:t>процессуальные</a:t>
            </a:r>
            <a:r>
              <a:rPr sz="1400" dirty="0">
                <a:solidFill>
                  <a:schemeClr val="accent2"/>
                </a:solidFill>
              </a:rPr>
              <a:t> </a:t>
            </a:r>
            <a:r>
              <a:rPr sz="1400" dirty="0" err="1">
                <a:solidFill>
                  <a:schemeClr val="accent2"/>
                </a:solidFill>
              </a:rPr>
              <a:t>сроки</a:t>
            </a:r>
            <a:r>
              <a:rPr sz="1400" dirty="0">
                <a:solidFill>
                  <a:schemeClr val="accent2"/>
                </a:solidFill>
              </a:rPr>
              <a:t> </a:t>
            </a:r>
            <a:r>
              <a:rPr sz="1400" dirty="0" err="1">
                <a:solidFill>
                  <a:schemeClr val="accent2"/>
                </a:solidFill>
              </a:rPr>
              <a:t>по</a:t>
            </a:r>
            <a:r>
              <a:rPr sz="1400" dirty="0">
                <a:solidFill>
                  <a:schemeClr val="accent2"/>
                </a:solidFill>
              </a:rPr>
              <a:t> </a:t>
            </a:r>
            <a:r>
              <a:rPr sz="1400" dirty="0" err="1">
                <a:solidFill>
                  <a:schemeClr val="accent2"/>
                </a:solidFill>
              </a:rPr>
              <a:t>жалобам</a:t>
            </a:r>
            <a:r>
              <a:rPr sz="1400" dirty="0">
                <a:solidFill>
                  <a:schemeClr val="accent2"/>
                </a:solidFill>
              </a:rPr>
              <a:t> в </a:t>
            </a:r>
            <a:r>
              <a:rPr sz="1400" dirty="0" err="1">
                <a:solidFill>
                  <a:schemeClr val="accent2"/>
                </a:solidFill>
              </a:rPr>
              <a:t>порядке</a:t>
            </a:r>
            <a:r>
              <a:rPr sz="1400" dirty="0">
                <a:solidFill>
                  <a:schemeClr val="accent2"/>
                </a:solidFill>
              </a:rPr>
              <a:t> ст.106 УПК РК </a:t>
            </a:r>
            <a:r>
              <a:rPr sz="1400" dirty="0" err="1">
                <a:solidFill>
                  <a:schemeClr val="accent2"/>
                </a:solidFill>
              </a:rPr>
              <a:t>будут</a:t>
            </a:r>
            <a:r>
              <a:rPr sz="1400" dirty="0">
                <a:solidFill>
                  <a:schemeClr val="accent2"/>
                </a:solidFill>
              </a:rPr>
              <a:t> </a:t>
            </a:r>
            <a:r>
              <a:rPr sz="1400" dirty="0" err="1">
                <a:solidFill>
                  <a:schemeClr val="accent2"/>
                </a:solidFill>
              </a:rPr>
              <a:t>восстановлены</a:t>
            </a:r>
            <a:r>
              <a:rPr sz="1400" dirty="0">
                <a:solidFill>
                  <a:schemeClr val="accent2"/>
                </a:solidFill>
              </a:rPr>
              <a:t> в </a:t>
            </a:r>
            <a:r>
              <a:rPr sz="1400" dirty="0" err="1">
                <a:solidFill>
                  <a:schemeClr val="accent2"/>
                </a:solidFill>
              </a:rPr>
              <a:t>соответствии</a:t>
            </a:r>
            <a:r>
              <a:rPr sz="1400" dirty="0">
                <a:solidFill>
                  <a:schemeClr val="accent2"/>
                </a:solidFill>
              </a:rPr>
              <a:t> </a:t>
            </a:r>
            <a:r>
              <a:rPr sz="1400" dirty="0" err="1">
                <a:solidFill>
                  <a:schemeClr val="accent2"/>
                </a:solidFill>
              </a:rPr>
              <a:t>со</a:t>
            </a:r>
            <a:r>
              <a:rPr sz="1400" dirty="0">
                <a:solidFill>
                  <a:schemeClr val="accent2"/>
                </a:solidFill>
              </a:rPr>
              <a:t> ст.50 УПК РК.</a:t>
            </a:r>
            <a:r>
              <a:rPr sz="1400" dirty="0">
                <a:solidFill>
                  <a:schemeClr val="accent2"/>
                </a:solidFill>
              </a:rPr>
              <a:t> </a:t>
            </a:r>
            <a:r>
              <a:rPr sz="1400" dirty="0" err="1">
                <a:solidFill>
                  <a:schemeClr val="accent2"/>
                </a:solidFill>
              </a:rPr>
              <a:t>Указанные</a:t>
            </a:r>
            <a:r>
              <a:rPr sz="1400" dirty="0">
                <a:solidFill>
                  <a:schemeClr val="accent2"/>
                </a:solidFill>
              </a:rPr>
              <a:t> </a:t>
            </a:r>
            <a:r>
              <a:rPr sz="1400" dirty="0" err="1">
                <a:solidFill>
                  <a:schemeClr val="accent2"/>
                </a:solidFill>
              </a:rPr>
              <a:t>меры</a:t>
            </a:r>
            <a:r>
              <a:rPr sz="1400" dirty="0">
                <a:solidFill>
                  <a:schemeClr val="accent2"/>
                </a:solidFill>
              </a:rPr>
              <a:t> </a:t>
            </a:r>
            <a:r>
              <a:rPr sz="1400" dirty="0" err="1">
                <a:solidFill>
                  <a:schemeClr val="accent2"/>
                </a:solidFill>
              </a:rPr>
              <a:t>вызваны</a:t>
            </a:r>
            <a:r>
              <a:rPr sz="1400" dirty="0">
                <a:solidFill>
                  <a:schemeClr val="accent2"/>
                </a:solidFill>
              </a:rPr>
              <a:t> </a:t>
            </a:r>
            <a:r>
              <a:rPr sz="1400" dirty="0" err="1">
                <a:solidFill>
                  <a:schemeClr val="accent2"/>
                </a:solidFill>
              </a:rPr>
              <a:t>введением</a:t>
            </a:r>
            <a:r>
              <a:rPr sz="1400" dirty="0">
                <a:solidFill>
                  <a:schemeClr val="accent2"/>
                </a:solidFill>
              </a:rPr>
              <a:t> </a:t>
            </a:r>
            <a:r>
              <a:rPr sz="1400" dirty="0" err="1">
                <a:solidFill>
                  <a:schemeClr val="accent2"/>
                </a:solidFill>
              </a:rPr>
              <a:t>чрезвычайного</a:t>
            </a:r>
            <a:r>
              <a:rPr sz="1400" dirty="0">
                <a:solidFill>
                  <a:schemeClr val="accent2"/>
                </a:solidFill>
              </a:rPr>
              <a:t> </a:t>
            </a:r>
            <a:r>
              <a:rPr sz="1400" dirty="0" err="1">
                <a:solidFill>
                  <a:schemeClr val="accent2"/>
                </a:solidFill>
              </a:rPr>
              <a:t>положения</a:t>
            </a:r>
            <a:r>
              <a:rPr sz="1400" dirty="0">
                <a:solidFill>
                  <a:schemeClr val="accent2"/>
                </a:solidFill>
              </a:rPr>
              <a:t> и </a:t>
            </a:r>
            <a:r>
              <a:rPr sz="1400" dirty="0" err="1">
                <a:solidFill>
                  <a:schemeClr val="accent2"/>
                </a:solidFill>
              </a:rPr>
              <a:t>направлены</a:t>
            </a:r>
            <a:r>
              <a:rPr sz="1400" dirty="0">
                <a:solidFill>
                  <a:schemeClr val="accent2"/>
                </a:solidFill>
              </a:rPr>
              <a:t> </a:t>
            </a:r>
            <a:r>
              <a:rPr sz="1400" dirty="0" err="1">
                <a:solidFill>
                  <a:schemeClr val="accent2"/>
                </a:solidFill>
              </a:rPr>
              <a:t>на</a:t>
            </a:r>
            <a:r>
              <a:rPr sz="1400" dirty="0">
                <a:solidFill>
                  <a:schemeClr val="accent2"/>
                </a:solidFill>
              </a:rPr>
              <a:t> </a:t>
            </a:r>
            <a:r>
              <a:rPr sz="1400" dirty="0" err="1">
                <a:solidFill>
                  <a:schemeClr val="accent2"/>
                </a:solidFill>
              </a:rPr>
              <a:t>минимизацию</a:t>
            </a:r>
            <a:r>
              <a:rPr sz="1400" dirty="0">
                <a:solidFill>
                  <a:schemeClr val="accent2"/>
                </a:solidFill>
              </a:rPr>
              <a:t> </a:t>
            </a:r>
            <a:r>
              <a:rPr sz="1400" dirty="0" err="1">
                <a:solidFill>
                  <a:schemeClr val="accent2"/>
                </a:solidFill>
              </a:rPr>
              <a:t>угрозы</a:t>
            </a:r>
            <a:r>
              <a:rPr sz="1400" dirty="0">
                <a:solidFill>
                  <a:schemeClr val="accent2"/>
                </a:solidFill>
              </a:rPr>
              <a:t> </a:t>
            </a:r>
            <a:r>
              <a:rPr sz="1400" dirty="0" err="1">
                <a:solidFill>
                  <a:schemeClr val="accent2"/>
                </a:solidFill>
              </a:rPr>
              <a:t>жизни</a:t>
            </a:r>
            <a:r>
              <a:rPr sz="1400" dirty="0">
                <a:solidFill>
                  <a:schemeClr val="accent2"/>
                </a:solidFill>
              </a:rPr>
              <a:t> и </a:t>
            </a:r>
            <a:r>
              <a:rPr sz="1400" dirty="0" err="1">
                <a:solidFill>
                  <a:schemeClr val="accent2"/>
                </a:solidFill>
              </a:rPr>
              <a:t>здоровью</a:t>
            </a:r>
            <a:r>
              <a:rPr sz="1400" dirty="0">
                <a:solidFill>
                  <a:schemeClr val="accent2"/>
                </a:solidFill>
              </a:rPr>
              <a:t> </a:t>
            </a:r>
            <a:r>
              <a:rPr sz="1400" dirty="0" err="1">
                <a:solidFill>
                  <a:schemeClr val="accent2"/>
                </a:solidFill>
              </a:rPr>
              <a:t>наших</a:t>
            </a:r>
            <a:r>
              <a:rPr sz="1400" dirty="0">
                <a:solidFill>
                  <a:schemeClr val="accent2"/>
                </a:solidFill>
              </a:rPr>
              <a:t> </a:t>
            </a:r>
            <a:r>
              <a:rPr sz="1400" dirty="0" err="1">
                <a:solidFill>
                  <a:schemeClr val="accent2"/>
                </a:solidFill>
              </a:rPr>
              <a:t>граждан</a:t>
            </a:r>
            <a:r>
              <a:rPr sz="1400" dirty="0">
                <a:solidFill>
                  <a:schemeClr val="accent2"/>
                </a:solidFill>
              </a:rPr>
              <a:t>. </a:t>
            </a:r>
            <a:r>
              <a:rPr sz="1400" dirty="0" err="1">
                <a:solidFill>
                  <a:schemeClr val="accent2"/>
                </a:solidFill>
              </a:rPr>
              <a:t>Просим</a:t>
            </a:r>
            <a:r>
              <a:rPr sz="1400" dirty="0">
                <a:solidFill>
                  <a:schemeClr val="accent2"/>
                </a:solidFill>
              </a:rPr>
              <a:t> </a:t>
            </a:r>
            <a:r>
              <a:rPr sz="1400" dirty="0" err="1">
                <a:solidFill>
                  <a:schemeClr val="accent2"/>
                </a:solidFill>
              </a:rPr>
              <a:t>отнестись</a:t>
            </a:r>
            <a:r>
              <a:rPr sz="1400" dirty="0">
                <a:solidFill>
                  <a:schemeClr val="accent2"/>
                </a:solidFill>
              </a:rPr>
              <a:t> к </a:t>
            </a:r>
            <a:r>
              <a:rPr sz="1400" dirty="0" err="1">
                <a:solidFill>
                  <a:schemeClr val="accent2"/>
                </a:solidFill>
              </a:rPr>
              <a:t>этой</a:t>
            </a:r>
            <a:r>
              <a:rPr sz="1400" dirty="0">
                <a:solidFill>
                  <a:schemeClr val="accent2"/>
                </a:solidFill>
              </a:rPr>
              <a:t> </a:t>
            </a:r>
            <a:r>
              <a:rPr sz="1400" dirty="0" err="1">
                <a:solidFill>
                  <a:schemeClr val="accent2"/>
                </a:solidFill>
              </a:rPr>
              <a:t>ситуации</a:t>
            </a:r>
            <a:r>
              <a:rPr sz="1400" dirty="0">
                <a:solidFill>
                  <a:schemeClr val="accent2"/>
                </a:solidFill>
              </a:rPr>
              <a:t> с </a:t>
            </a:r>
            <a:r>
              <a:rPr sz="1400" dirty="0" err="1">
                <a:solidFill>
                  <a:schemeClr val="accent2"/>
                </a:solidFill>
              </a:rPr>
              <a:t>пониманием</a:t>
            </a:r>
            <a:r>
              <a:rPr sz="1400" dirty="0">
                <a:solidFill>
                  <a:schemeClr val="accent2"/>
                </a:solidFill>
              </a:rPr>
              <a:t>. </a:t>
            </a:r>
            <a:r>
              <a:rPr sz="1400" dirty="0" err="1">
                <a:solidFill>
                  <a:schemeClr val="accent2"/>
                </a:solidFill>
              </a:rPr>
              <a:t>Приносим</a:t>
            </a:r>
            <a:r>
              <a:rPr sz="1400" dirty="0">
                <a:solidFill>
                  <a:schemeClr val="accent2"/>
                </a:solidFill>
              </a:rPr>
              <a:t> </a:t>
            </a:r>
            <a:r>
              <a:rPr sz="1400" dirty="0" err="1">
                <a:solidFill>
                  <a:schemeClr val="accent2"/>
                </a:solidFill>
              </a:rPr>
              <a:t>извинения</a:t>
            </a:r>
            <a:r>
              <a:rPr sz="1400" dirty="0">
                <a:solidFill>
                  <a:schemeClr val="accent2"/>
                </a:solidFill>
              </a:rPr>
              <a:t> </a:t>
            </a:r>
            <a:r>
              <a:rPr sz="1400" dirty="0" err="1">
                <a:solidFill>
                  <a:schemeClr val="accent2"/>
                </a:solidFill>
              </a:rPr>
              <a:t>за</a:t>
            </a:r>
            <a:r>
              <a:rPr sz="1400" dirty="0">
                <a:solidFill>
                  <a:schemeClr val="accent2"/>
                </a:solidFill>
              </a:rPr>
              <a:t> </a:t>
            </a:r>
            <a:r>
              <a:rPr sz="1400" dirty="0" err="1">
                <a:solidFill>
                  <a:schemeClr val="accent2"/>
                </a:solidFill>
              </a:rPr>
              <a:t>временные</a:t>
            </a:r>
            <a:r>
              <a:rPr sz="1400" dirty="0">
                <a:solidFill>
                  <a:schemeClr val="accent2"/>
                </a:solidFill>
              </a:rPr>
              <a:t> </a:t>
            </a:r>
            <a:r>
              <a:rPr sz="1400" dirty="0" err="1">
                <a:solidFill>
                  <a:schemeClr val="accent2"/>
                </a:solidFill>
              </a:rPr>
              <a:t>неудобства</a:t>
            </a:r>
            <a:r>
              <a:rPr sz="1400" dirty="0">
                <a:solidFill>
                  <a:schemeClr val="accent2"/>
                </a:solidFill>
              </a:rPr>
              <a:t>».</a:t>
            </a:r>
          </a:p>
        </p:txBody>
      </p:sp>
      <p:sp>
        <p:nvSpPr>
          <p:cNvPr id="11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413750" y="24923"/>
            <a:ext cx="174214" cy="2311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8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:cover dir="d"/>
      </p:transition>
    </mc:Choice>
    <mc:Fallback xmlns:a14="http://schemas.microsoft.com/office/drawing/2010/main" xmlns:m="http://schemas.openxmlformats.org/officeDocument/2006/math" xmlns="">
      <p:transition spd="fast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ИЗ ИНТЕРВЬЮ ПРЕДСЕДАТЕЛЯ ВС РК Ж.АСАНОВА 29.12.2020 Г.: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3200"/>
            </a:lvl1pPr>
          </a:lstStyle>
          <a:p>
            <a:r>
              <a:t>ИЗ ИНТЕРВЬЮ ПРЕДСЕДАТЕЛЯ ВС РК Ж.АСАНОВА 29.12.2020 Г.:</a:t>
            </a:r>
          </a:p>
        </p:txBody>
      </p:sp>
      <p:sp>
        <p:nvSpPr>
          <p:cNvPr id="119" name="«ЧП заставило нас перестроить свою работу. Мы вынужденно перевели практически полностью судебные заседания в онлайн-формат. Это было необходимо для защиты здоровья людей. Благо, технически наши суды были готовы к такому формату. Нам лишь пришлось увеличи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Char char=" "/>
              <a:defRPr sz="2200">
                <a:solidFill>
                  <a:schemeClr val="accent5">
                    <a:satOff val="-6843"/>
                    <a:lumOff val="-10705"/>
                  </a:schemeClr>
                </a:solidFill>
              </a:defRPr>
            </a:pPr>
            <a:r>
              <a:rPr dirty="0"/>
              <a:t>«ЧП </a:t>
            </a:r>
            <a:r>
              <a:rPr dirty="0" err="1"/>
              <a:t>заставило</a:t>
            </a:r>
            <a:r>
              <a:rPr dirty="0"/>
              <a:t> </a:t>
            </a:r>
            <a:r>
              <a:rPr dirty="0" err="1"/>
              <a:t>нас</a:t>
            </a:r>
            <a:r>
              <a:rPr dirty="0"/>
              <a:t> </a:t>
            </a:r>
            <a:r>
              <a:rPr dirty="0" err="1"/>
              <a:t>перестроить</a:t>
            </a:r>
            <a:r>
              <a:rPr dirty="0"/>
              <a:t> </a:t>
            </a:r>
            <a:r>
              <a:rPr dirty="0" err="1"/>
              <a:t>свою</a:t>
            </a:r>
            <a:r>
              <a:rPr dirty="0"/>
              <a:t> </a:t>
            </a:r>
            <a:r>
              <a:rPr dirty="0" err="1"/>
              <a:t>работу</a:t>
            </a:r>
            <a:r>
              <a:rPr dirty="0"/>
              <a:t>. </a:t>
            </a:r>
            <a:r>
              <a:rPr dirty="0" err="1"/>
              <a:t>Мы</a:t>
            </a:r>
            <a:r>
              <a:rPr dirty="0"/>
              <a:t> </a:t>
            </a:r>
            <a:r>
              <a:rPr dirty="0" err="1"/>
              <a:t>вынужденно</a:t>
            </a:r>
            <a:r>
              <a:rPr dirty="0"/>
              <a:t> </a:t>
            </a:r>
            <a:r>
              <a:rPr dirty="0" err="1"/>
              <a:t>перевели</a:t>
            </a:r>
            <a:r>
              <a:rPr dirty="0"/>
              <a:t> </a:t>
            </a:r>
            <a:r>
              <a:rPr dirty="0" err="1"/>
              <a:t>практически</a:t>
            </a:r>
            <a:r>
              <a:rPr dirty="0"/>
              <a:t> </a:t>
            </a:r>
            <a:r>
              <a:rPr dirty="0" err="1"/>
              <a:t>полностью</a:t>
            </a:r>
            <a:r>
              <a:rPr dirty="0"/>
              <a:t> </a:t>
            </a:r>
            <a:r>
              <a:rPr dirty="0" err="1"/>
              <a:t>судебные</a:t>
            </a:r>
            <a:r>
              <a:rPr dirty="0"/>
              <a:t> </a:t>
            </a:r>
            <a:r>
              <a:rPr dirty="0" err="1"/>
              <a:t>заседания</a:t>
            </a:r>
            <a:r>
              <a:rPr dirty="0"/>
              <a:t> в </a:t>
            </a:r>
            <a:r>
              <a:rPr dirty="0" err="1"/>
              <a:t>онлайн-формат</a:t>
            </a:r>
            <a:r>
              <a:rPr dirty="0"/>
              <a:t>. </a:t>
            </a:r>
            <a:r>
              <a:rPr dirty="0" err="1"/>
              <a:t>Это</a:t>
            </a:r>
            <a:r>
              <a:rPr dirty="0"/>
              <a:t> </a:t>
            </a:r>
            <a:r>
              <a:rPr dirty="0" err="1"/>
              <a:t>было</a:t>
            </a:r>
            <a:r>
              <a:rPr dirty="0"/>
              <a:t> </a:t>
            </a:r>
            <a:r>
              <a:rPr dirty="0" err="1"/>
              <a:t>необходимо</a:t>
            </a:r>
            <a:r>
              <a:rPr dirty="0"/>
              <a:t> </a:t>
            </a:r>
            <a:r>
              <a:rPr dirty="0" err="1"/>
              <a:t>для</a:t>
            </a:r>
            <a:r>
              <a:rPr dirty="0"/>
              <a:t> </a:t>
            </a:r>
            <a:r>
              <a:rPr dirty="0" err="1"/>
              <a:t>защиты</a:t>
            </a:r>
            <a:r>
              <a:rPr dirty="0"/>
              <a:t> </a:t>
            </a:r>
            <a:r>
              <a:rPr dirty="0" err="1"/>
              <a:t>здоровья</a:t>
            </a:r>
            <a:r>
              <a:rPr dirty="0"/>
              <a:t> </a:t>
            </a:r>
            <a:r>
              <a:rPr dirty="0" err="1"/>
              <a:t>людей</a:t>
            </a:r>
            <a:r>
              <a:rPr dirty="0"/>
              <a:t>. </a:t>
            </a:r>
            <a:r>
              <a:rPr dirty="0" err="1"/>
              <a:t>Благо</a:t>
            </a:r>
            <a:r>
              <a:rPr dirty="0"/>
              <a:t>, </a:t>
            </a:r>
            <a:r>
              <a:rPr dirty="0" err="1"/>
              <a:t>технически</a:t>
            </a:r>
            <a:r>
              <a:rPr dirty="0"/>
              <a:t> </a:t>
            </a:r>
            <a:r>
              <a:rPr dirty="0" err="1"/>
              <a:t>наши</a:t>
            </a:r>
            <a:r>
              <a:rPr dirty="0"/>
              <a:t> </a:t>
            </a:r>
            <a:r>
              <a:rPr dirty="0" err="1"/>
              <a:t>суды</a:t>
            </a:r>
            <a:r>
              <a:rPr dirty="0"/>
              <a:t> </a:t>
            </a:r>
            <a:r>
              <a:rPr dirty="0" err="1"/>
              <a:t>были</a:t>
            </a:r>
            <a:r>
              <a:rPr dirty="0"/>
              <a:t> </a:t>
            </a:r>
            <a:r>
              <a:rPr dirty="0" err="1"/>
              <a:t>готовы</a:t>
            </a:r>
            <a:r>
              <a:rPr dirty="0"/>
              <a:t> к </a:t>
            </a:r>
            <a:r>
              <a:rPr dirty="0" err="1"/>
              <a:t>такому</a:t>
            </a:r>
            <a:r>
              <a:rPr dirty="0"/>
              <a:t> </a:t>
            </a:r>
            <a:r>
              <a:rPr dirty="0" err="1"/>
              <a:t>формату</a:t>
            </a:r>
            <a:r>
              <a:rPr dirty="0"/>
              <a:t>. </a:t>
            </a:r>
            <a:r>
              <a:rPr dirty="0" err="1"/>
              <a:t>Нам</a:t>
            </a:r>
            <a:r>
              <a:rPr dirty="0"/>
              <a:t> </a:t>
            </a:r>
            <a:r>
              <a:rPr dirty="0" err="1"/>
              <a:t>лишь</a:t>
            </a:r>
            <a:r>
              <a:rPr dirty="0"/>
              <a:t> </a:t>
            </a:r>
            <a:r>
              <a:rPr dirty="0" err="1"/>
              <a:t>пришлось</a:t>
            </a:r>
            <a:r>
              <a:rPr dirty="0"/>
              <a:t> </a:t>
            </a:r>
            <a:r>
              <a:rPr dirty="0" err="1"/>
              <a:t>увеличить</a:t>
            </a:r>
            <a:r>
              <a:rPr dirty="0"/>
              <a:t> </a:t>
            </a:r>
            <a:r>
              <a:rPr dirty="0" err="1"/>
              <a:t>серверные</a:t>
            </a:r>
            <a:r>
              <a:rPr dirty="0"/>
              <a:t> </a:t>
            </a:r>
            <a:r>
              <a:rPr dirty="0" err="1"/>
              <a:t>мощности</a:t>
            </a:r>
            <a:r>
              <a:rPr dirty="0"/>
              <a:t> и </a:t>
            </a:r>
            <a:r>
              <a:rPr dirty="0" err="1"/>
              <a:t>объемы</a:t>
            </a:r>
            <a:r>
              <a:rPr dirty="0"/>
              <a:t> </a:t>
            </a:r>
            <a:r>
              <a:rPr dirty="0" err="1"/>
              <a:t>электронных</a:t>
            </a:r>
            <a:r>
              <a:rPr dirty="0"/>
              <a:t> </a:t>
            </a:r>
            <a:r>
              <a:rPr dirty="0" err="1"/>
              <a:t>хранилищ</a:t>
            </a:r>
            <a:r>
              <a:rPr dirty="0"/>
              <a:t>, </a:t>
            </a:r>
            <a:r>
              <a:rPr dirty="0" err="1"/>
              <a:t>усовершенствовать</a:t>
            </a:r>
            <a:r>
              <a:rPr dirty="0"/>
              <a:t> </a:t>
            </a:r>
            <a:r>
              <a:rPr dirty="0" err="1"/>
              <a:t>ряд</a:t>
            </a:r>
            <a:r>
              <a:rPr dirty="0"/>
              <a:t> IT-</a:t>
            </a:r>
            <a:r>
              <a:rPr dirty="0" err="1"/>
              <a:t>сервисов</a:t>
            </a:r>
            <a:r>
              <a:rPr dirty="0"/>
              <a:t>. И </a:t>
            </a:r>
            <a:r>
              <a:rPr dirty="0" err="1"/>
              <a:t>если</a:t>
            </a:r>
            <a:r>
              <a:rPr dirty="0"/>
              <a:t> </a:t>
            </a:r>
            <a:r>
              <a:rPr dirty="0" err="1"/>
              <a:t>раньше</a:t>
            </a:r>
            <a:r>
              <a:rPr dirty="0"/>
              <a:t> </a:t>
            </a:r>
            <a:r>
              <a:rPr dirty="0" err="1"/>
              <a:t>по</a:t>
            </a:r>
            <a:r>
              <a:rPr dirty="0"/>
              <a:t> </a:t>
            </a:r>
            <a:r>
              <a:rPr dirty="0" err="1"/>
              <a:t>видеосвязи</a:t>
            </a:r>
            <a:r>
              <a:rPr dirty="0"/>
              <a:t> </a:t>
            </a:r>
            <a:r>
              <a:rPr dirty="0" err="1"/>
              <a:t>проходило</a:t>
            </a:r>
            <a:r>
              <a:rPr dirty="0"/>
              <a:t> 150 </a:t>
            </a:r>
            <a:r>
              <a:rPr dirty="0" err="1"/>
              <a:t>процессов</a:t>
            </a:r>
            <a:r>
              <a:rPr dirty="0"/>
              <a:t> в </a:t>
            </a:r>
            <a:r>
              <a:rPr dirty="0" err="1"/>
              <a:t>день</a:t>
            </a:r>
            <a:r>
              <a:rPr dirty="0"/>
              <a:t>, </a:t>
            </a:r>
            <a:r>
              <a:rPr dirty="0" err="1"/>
              <a:t>то</a:t>
            </a:r>
            <a:r>
              <a:rPr dirty="0"/>
              <a:t> </a:t>
            </a:r>
            <a:r>
              <a:rPr b="1" dirty="0" err="1"/>
              <a:t>сейчас</a:t>
            </a:r>
            <a:r>
              <a:rPr b="1" dirty="0"/>
              <a:t> </a:t>
            </a:r>
            <a:r>
              <a:rPr b="1" dirty="0" err="1"/>
              <a:t>это</a:t>
            </a:r>
            <a:r>
              <a:rPr b="1" dirty="0"/>
              <a:t> </a:t>
            </a:r>
            <a:r>
              <a:rPr b="1" dirty="0" err="1"/>
              <a:t>порядка</a:t>
            </a:r>
            <a:r>
              <a:rPr b="1" dirty="0"/>
              <a:t> 4,5 </a:t>
            </a:r>
            <a:r>
              <a:rPr b="1" dirty="0" err="1"/>
              <a:t>тыс</a:t>
            </a:r>
            <a:r>
              <a:rPr b="1" dirty="0"/>
              <a:t>. </a:t>
            </a:r>
            <a:r>
              <a:rPr b="1" dirty="0" err="1"/>
              <a:t>ежедневно</a:t>
            </a:r>
            <a:r>
              <a:rPr dirty="0"/>
              <a:t>». </a:t>
            </a:r>
          </a:p>
        </p:txBody>
      </p:sp>
      <p:sp>
        <p:nvSpPr>
          <p:cNvPr id="12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413750" y="24923"/>
            <a:ext cx="174214" cy="2311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9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:cover dir="d"/>
      </p:transition>
    </mc:Choice>
    <mc:Fallback xmlns:a14="http://schemas.microsoft.com/office/drawing/2010/main" xmlns:m="http://schemas.openxmlformats.org/officeDocument/2006/math" xmlns="">
      <p:transition spd="fast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ПАМЯТКА НА САЙТЕ СУДОВ:"/>
          <p:cNvSpPr txBox="1">
            <a:spLocks noGrp="1"/>
          </p:cNvSpPr>
          <p:nvPr>
            <p:ph type="title"/>
          </p:nvPr>
        </p:nvSpPr>
        <p:spPr>
          <a:xfrm>
            <a:off x="146180" y="-233998"/>
            <a:ext cx="7289801" cy="1498601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</a:lstStyle>
          <a:p>
            <a:r>
              <a:t>ПАМЯТКА НА САЙТЕ СУДОВ:</a:t>
            </a:r>
          </a:p>
        </p:txBody>
      </p:sp>
      <p:sp>
        <p:nvSpPr>
          <p:cNvPr id="123" name="Double-click to edi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2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10</a:t>
            </a:fld>
            <a:endParaRPr/>
          </a:p>
        </p:txBody>
      </p:sp>
      <p:pic>
        <p:nvPicPr>
          <p:cNvPr id="125" name="image.png" descr="image.png"/>
          <p:cNvPicPr>
            <a:picLocks noChangeAspect="1"/>
          </p:cNvPicPr>
          <p:nvPr/>
        </p:nvPicPr>
        <p:blipFill>
          <a:blip r:embed="rId2">
            <a:extLst/>
          </a:blip>
          <a:srcRect l="5262" t="15484" r="51164" b="15487"/>
          <a:stretch>
            <a:fillRect/>
          </a:stretch>
        </p:blipFill>
        <p:spPr>
          <a:xfrm>
            <a:off x="162520" y="752998"/>
            <a:ext cx="8819068" cy="620197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:cover dir="d"/>
      </p:transition>
    </mc:Choice>
    <mc:Fallback xmlns:a14="http://schemas.microsoft.com/office/drawing/2010/main" xmlns:m="http://schemas.openxmlformats.org/officeDocument/2006/math" xmlns="">
      <p:transition spd="fast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НАБЛЮДЕНИЕ ПРАКТИКУЮЩЕГО АДВОКАТА: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 sz="3200" b="1"/>
            </a:pPr>
            <a:r>
              <a:t>НАБЛЮДЕНИЕ ПРАКТИКУЮЩЕГО АДВОКАТА:</a:t>
            </a:r>
            <a:br/>
            <a:endParaRPr/>
          </a:p>
        </p:txBody>
      </p:sp>
      <p:sp>
        <p:nvSpPr>
          <p:cNvPr id="128" name="В связи с рассмотрением дел в режиме онлайн, следственные суды чаще стали использовать свое право на принятие решений без вызова сторон и без проведения судебного заседания.…"/>
          <p:cNvSpPr txBox="1">
            <a:spLocks noGrp="1"/>
          </p:cNvSpPr>
          <p:nvPr>
            <p:ph type="body" idx="1"/>
          </p:nvPr>
        </p:nvSpPr>
        <p:spPr>
          <a:xfrm>
            <a:off x="683508" y="2125744"/>
            <a:ext cx="8171023" cy="4139898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71485" indent="-71485" defTabSz="722376">
              <a:lnSpc>
                <a:spcPct val="100000"/>
              </a:lnSpc>
              <a:spcBef>
                <a:spcPts val="900"/>
              </a:spcBef>
              <a:buChar char=" "/>
              <a:defRPr sz="1738"/>
            </a:pPr>
            <a:r>
              <a:t>В связи с рассмотрением дел в режиме онлайн, следственные суды чаще стали использовать свое право на принятие решений без вызова сторон и без проведения судебного заседания. </a:t>
            </a:r>
          </a:p>
          <a:p>
            <a:pPr marL="71485" indent="-71485" defTabSz="722376">
              <a:lnSpc>
                <a:spcPct val="100000"/>
              </a:lnSpc>
              <a:spcBef>
                <a:spcPts val="900"/>
              </a:spcBef>
              <a:buChar char=" "/>
              <a:defRPr sz="1738"/>
            </a:pPr>
            <a:r>
              <a:t>Прерывание Интернет соединения приводит к тому, что не все, что сказано участником процесса, будет услышано и понято судом, гособвинителем и т.д. </a:t>
            </a:r>
            <a:r>
              <a:rPr b="1"/>
              <a:t>(в данном случае нарушено право быть выслушанным судом).</a:t>
            </a:r>
          </a:p>
          <a:p>
            <a:pPr marL="71485" indent="-71485" defTabSz="722376">
              <a:lnSpc>
                <a:spcPct val="100000"/>
              </a:lnSpc>
              <a:spcBef>
                <a:spcPts val="900"/>
              </a:spcBef>
              <a:buChar char=" "/>
              <a:defRPr sz="1738"/>
            </a:pPr>
            <a:r>
              <a:t>Онлайн режим позволяет работникам суда контролировать кого «допускать», а кого нет на процесс! Что нарушает право на гласность </a:t>
            </a:r>
            <a:r>
              <a:rPr b="1"/>
              <a:t>(публичность)</a:t>
            </a:r>
            <a:r>
              <a:t> судебного процесса.</a:t>
            </a:r>
          </a:p>
          <a:p>
            <a:pPr marL="71485" indent="-71485" defTabSz="722376">
              <a:lnSpc>
                <a:spcPct val="100000"/>
              </a:lnSpc>
              <a:spcBef>
                <a:spcPts val="900"/>
              </a:spcBef>
              <a:buChar char=" "/>
              <a:defRPr sz="1738"/>
            </a:pPr>
            <a:r>
              <a:t> Подсудимый (по уголовным делам, если он находится под стражей) лишен возможности советоваться с защитником, так как видит его только на экране компьютера. Что может расцениваться как </a:t>
            </a:r>
            <a:r>
              <a:rPr b="1"/>
              <a:t>нарушение права на защиту.</a:t>
            </a:r>
          </a:p>
          <a:p>
            <a:pPr marL="71485" indent="-71485" defTabSz="722376">
              <a:spcBef>
                <a:spcPts val="900"/>
              </a:spcBef>
              <a:buChar char=" "/>
              <a:defRPr sz="1738"/>
            </a:pPr>
            <a:r>
              <a:t> </a:t>
            </a:r>
          </a:p>
        </p:txBody>
      </p:sp>
      <p:sp>
        <p:nvSpPr>
          <p:cNvPr id="12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11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:cover dir="d"/>
      </p:transition>
    </mc:Choice>
    <mc:Fallback xmlns:a14="http://schemas.microsoft.com/office/drawing/2010/main" xmlns:m="http://schemas.openxmlformats.org/officeDocument/2006/math" xmlns="">
      <p:transition spd="fast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НАБЛЮДЕНИЕ ПРАКТИКУЮЩЕГО АДВОКАТА: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 sz="3200" b="1"/>
            </a:pPr>
            <a:r>
              <a:t>НАБЛЮДЕНИЕ ПРАКТИКУЮЩЕГО АДВОКАТА:</a:t>
            </a:r>
            <a:br/>
            <a:endParaRPr/>
          </a:p>
        </p:txBody>
      </p:sp>
      <p:sp>
        <p:nvSpPr>
          <p:cNvPr id="132" name="Бывали случаи, когда в деле трое подсудимых, а наушники, а иногда и стул, у компьютера одни. Получалось, что то, что происходило на процессе, слышал и видел только один из подсудимых. (Равноправие сторон, как гарантия справедливого судебного разбирательс"/>
          <p:cNvSpPr txBox="1">
            <a:spLocks noGrp="1"/>
          </p:cNvSpPr>
          <p:nvPr>
            <p:ph type="body" idx="1"/>
          </p:nvPr>
        </p:nvSpPr>
        <p:spPr>
          <a:xfrm>
            <a:off x="768350" y="2059756"/>
            <a:ext cx="7923532" cy="4022726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89582" indent="-89582" defTabSz="905255">
              <a:lnSpc>
                <a:spcPct val="80000"/>
              </a:lnSpc>
              <a:spcBef>
                <a:spcPts val="1100"/>
              </a:spcBef>
              <a:buChar char=" "/>
              <a:defRPr sz="2178"/>
            </a:pPr>
            <a:r>
              <a:t>Бывали случаи, когда в деле трое подсудимых, а наушники, а иногда и стул, у компьютера одни. Получалось, что то, что происходило на процессе, слышал и видел только один из подсудимых. (Равноправие сторон, как гарантия справедливого судебного разбирательства).</a:t>
            </a:r>
          </a:p>
          <a:p>
            <a:pPr marL="89582" indent="-89582" defTabSz="905255">
              <a:lnSpc>
                <a:spcPct val="80000"/>
              </a:lnSpc>
              <a:spcBef>
                <a:spcPts val="1100"/>
              </a:spcBef>
              <a:buChar char=" "/>
              <a:defRPr sz="2178"/>
            </a:pPr>
            <a:r>
              <a:t>Бывают случаи, когда секретари на оглашение судебного акта, подключали не всех участников процесса, чаще конечно по гражданским делам </a:t>
            </a:r>
            <a:r>
              <a:rPr b="1"/>
              <a:t>(это право на публичное решение суда).</a:t>
            </a:r>
          </a:p>
          <a:p>
            <a:pPr marL="89582" indent="-89582" defTabSz="905255">
              <a:lnSpc>
                <a:spcPct val="80000"/>
              </a:lnSpc>
              <a:spcBef>
                <a:spcPts val="1100"/>
              </a:spcBef>
              <a:buChar char=" "/>
              <a:defRPr sz="2178"/>
            </a:pPr>
            <a:r>
              <a:t>На одном процессе, по гражданскому делу, судья попросил свидетеля одной рукой писать расписку (говорить правду), а другой снимать этот процесс на видео. Затем сфотографировать ее и направить секретарю по Вотсап. </a:t>
            </a:r>
          </a:p>
        </p:txBody>
      </p:sp>
      <p:sp>
        <p:nvSpPr>
          <p:cNvPr id="13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12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:cover dir="d"/>
      </p:transition>
    </mc:Choice>
    <mc:Fallback xmlns:a14="http://schemas.microsoft.com/office/drawing/2010/main" xmlns:m="http://schemas.openxmlformats.org/officeDocument/2006/math" xmlns="">
      <p:transition spd="fast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13</a:t>
            </a:fld>
            <a:endParaRPr/>
          </a:p>
        </p:txBody>
      </p:sp>
      <p:graphicFrame>
        <p:nvGraphicFramePr>
          <p:cNvPr id="136" name="Table"/>
          <p:cNvGraphicFramePr/>
          <p:nvPr/>
        </p:nvGraphicFramePr>
        <p:xfrm>
          <a:off x="617864" y="377825"/>
          <a:ext cx="8085047" cy="5926136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406906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159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46075">
                <a:tc>
                  <a:txBody>
                    <a:bodyPr/>
                    <a:lstStyle/>
                    <a:p>
                      <a:pPr indent="449262" algn="ctr">
                        <a:defRPr sz="1800"/>
                      </a:pPr>
                      <a:r>
                        <a:rPr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+</a:t>
                      </a:r>
                    </a:p>
                  </a:txBody>
                  <a:tcPr marL="0" marR="0" marT="0" marB="0" horzOverflow="overflow">
                    <a:lnB w="38100">
                      <a:solidFill>
                        <a:srgbClr val="FFFFFF"/>
                      </a:solidFill>
                    </a:lnB>
                    <a:solidFill>
                      <a:schemeClr val="accent2">
                        <a:lumOff val="-9254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449262" algn="ctr">
                        <a:defRPr sz="1800"/>
                      </a:pPr>
                      <a:r>
                        <a:rPr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-</a:t>
                      </a:r>
                    </a:p>
                  </a:txBody>
                  <a:tcPr marL="0" marR="0" marT="0" marB="0" horzOverflow="overflow">
                    <a:lnB w="38100">
                      <a:solidFill>
                        <a:srgbClr val="FFFFFF"/>
                      </a:solidFill>
                    </a:lnB>
                    <a:solidFill>
                      <a:schemeClr val="accent2">
                        <a:lumOff val="-9254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0550">
                <a:tc>
                  <a:txBody>
                    <a:bodyPr/>
                    <a:lstStyle/>
                    <a:p>
                      <a:pPr indent="449262" algn="ctr">
                        <a:defRPr sz="1800"/>
                      </a:pPr>
                      <a:r>
                        <a:rPr sz="1300" b="1">
                          <a:solidFill>
                            <a:srgbClr val="FFFFFF"/>
                          </a:solidFill>
                          <a:sym typeface="Trebuchet MS"/>
                        </a:rPr>
                        <a:t>Программы легко скачать в AppStore или Play Market (для использования без администрирования они бесплатны)</a:t>
                      </a:r>
                    </a:p>
                  </a:txBody>
                  <a:tcPr marL="0" marR="0" marT="0" marB="0" anchor="ctr" horzOverflow="overflow">
                    <a:lnT w="38100">
                      <a:solidFill>
                        <a:srgbClr val="FFFFFF"/>
                      </a:solidFill>
                    </a:lnT>
                    <a:solidFill>
                      <a:schemeClr val="accent2">
                        <a:lumOff val="-9254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449262" algn="ctr">
                        <a:defRPr sz="1800"/>
                      </a:pPr>
                      <a:r>
                        <a:rPr sz="1300">
                          <a:sym typeface="Trebuchet MS"/>
                        </a:rPr>
                        <a:t>Неумение пользоваться указанными программами </a:t>
                      </a:r>
                    </a:p>
                  </a:txBody>
                  <a:tcPr marL="0" marR="0" marT="0" marB="0" anchor="ctr" horzOverflow="overflow">
                    <a:lnT w="38100">
                      <a:solidFill>
                        <a:srgbClr val="FFFFFF"/>
                      </a:solidFill>
                    </a:lnT>
                    <a:solidFill>
                      <a:srgbClr val="CCE3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00100">
                <a:tc>
                  <a:txBody>
                    <a:bodyPr/>
                    <a:lstStyle/>
                    <a:p>
                      <a:pPr indent="449262" algn="ctr">
                        <a:defRPr sz="1800"/>
                      </a:pPr>
                      <a:r>
                        <a:rPr sz="1300" b="1">
                          <a:solidFill>
                            <a:srgbClr val="FFFFFF"/>
                          </a:solidFill>
                          <a:sym typeface="Trebuchet MS"/>
                        </a:rPr>
                        <a:t>Стало проще, на процесс можно «выйти» из дома или офиса</a:t>
                      </a:r>
                    </a:p>
                  </a:txBody>
                  <a:tcPr marL="0" marR="0" marT="0" marB="0" anchor="ctr" horzOverflow="overflow">
                    <a:solidFill>
                      <a:schemeClr val="accent2">
                        <a:lumOff val="-9254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449262" algn="ctr">
                        <a:defRPr sz="1800"/>
                      </a:pPr>
                      <a:r>
                        <a:rPr sz="1300">
                          <a:sym typeface="Trebuchet MS"/>
                        </a:rPr>
                        <a:t>Длительное ожидание подключения из СИ по причине тех проблем разного характера/несоблюдение времени подключения секретарями суда</a:t>
                      </a:r>
                    </a:p>
                  </a:txBody>
                  <a:tcPr marL="0" marR="0" marT="0" marB="0" anchor="ctr" horzOverflow="overflow">
                    <a:solidFill>
                      <a:srgbClr val="E7F1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39762">
                <a:tc>
                  <a:txBody>
                    <a:bodyPr/>
                    <a:lstStyle/>
                    <a:p>
                      <a:pPr indent="449262" algn="ctr">
                        <a:defRPr sz="1800"/>
                      </a:pPr>
                      <a:r>
                        <a:rPr sz="1300" b="1">
                          <a:solidFill>
                            <a:srgbClr val="FFFFFF"/>
                          </a:solidFill>
                          <a:sym typeface="Trebuchet MS"/>
                        </a:rPr>
                        <a:t>Нет необходимости добираться до суда
 </a:t>
                      </a:r>
                    </a:p>
                  </a:txBody>
                  <a:tcPr marL="0" marR="0" marT="0" marB="0" anchor="ctr" horzOverflow="overflow">
                    <a:solidFill>
                      <a:schemeClr val="accent2">
                        <a:lumOff val="-9254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449262" algn="ctr">
                        <a:defRPr sz="1800"/>
                      </a:pPr>
                      <a:r>
                        <a:rPr sz="1300">
                          <a:sym typeface="Trebuchet MS"/>
                        </a:rPr>
                        <a:t>Отсутствует возможность видеть реакцию на выступление/ходатайство со стороны суда и других участников процесса</a:t>
                      </a:r>
                    </a:p>
                  </a:txBody>
                  <a:tcPr marL="0" marR="0" marT="0" marB="0" anchor="ctr" horzOverflow="overflow">
                    <a:solidFill>
                      <a:srgbClr val="CCE3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3700">
                <a:tc>
                  <a:txBody>
                    <a:bodyPr/>
                    <a:lstStyle/>
                    <a:p>
                      <a:pPr indent="449262" algn="ctr">
                        <a:defRPr sz="1800"/>
                      </a:pPr>
                      <a:r>
                        <a:rPr sz="1300" b="1">
                          <a:solidFill>
                            <a:srgbClr val="FFFFFF"/>
                          </a:solidFill>
                          <a:sym typeface="Trebuchet MS"/>
                        </a:rPr>
                        <a:t>Нет необходимости нести все материалы дела в суд</a:t>
                      </a:r>
                    </a:p>
                  </a:txBody>
                  <a:tcPr marL="0" marR="0" marT="0" marB="0" anchor="ctr" horzOverflow="overflow">
                    <a:solidFill>
                      <a:schemeClr val="accent2">
                        <a:lumOff val="-9254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449262" algn="ctr">
                        <a:defRPr sz="1800"/>
                      </a:pPr>
                      <a:r>
                        <a:rPr sz="1300">
                          <a:sym typeface="Trebuchet MS"/>
                        </a:rPr>
                        <a:t>Неудобство получения документов</a:t>
                      </a:r>
                    </a:p>
                  </a:txBody>
                  <a:tcPr marL="0" marR="0" marT="0" marB="0" anchor="ctr" horzOverflow="overflow">
                    <a:solidFill>
                      <a:srgbClr val="E7F1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79425">
                <a:tc>
                  <a:txBody>
                    <a:bodyPr/>
                    <a:lstStyle/>
                    <a:p>
                      <a:pPr indent="449262" algn="ctr">
                        <a:defRPr sz="1800"/>
                      </a:pPr>
                      <a:r>
                        <a:rPr sz="1300" b="1">
                          <a:solidFill>
                            <a:srgbClr val="FFFFFF"/>
                          </a:solidFill>
                          <a:sym typeface="Trebuchet MS"/>
                        </a:rPr>
                        <a:t>Минимизация посторонних контактов</a:t>
                      </a:r>
                    </a:p>
                  </a:txBody>
                  <a:tcPr marL="0" marR="0" marT="0" marB="0" anchor="ctr" horzOverflow="overflow">
                    <a:solidFill>
                      <a:schemeClr val="accent2">
                        <a:lumOff val="-9254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449262" algn="ctr">
                        <a:defRPr sz="1800"/>
                      </a:pPr>
                      <a:r>
                        <a:rPr sz="1300">
                          <a:sym typeface="Trebuchet MS"/>
                        </a:rPr>
                        <a:t>Невозможность выяснить у секретаря причину отсутствия подключения</a:t>
                      </a:r>
                    </a:p>
                  </a:txBody>
                  <a:tcPr marL="0" marR="0" marT="0" marB="0" anchor="ctr" horzOverflow="overflow">
                    <a:solidFill>
                      <a:srgbClr val="CCE3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90550">
                <a:tc>
                  <a:txBody>
                    <a:bodyPr/>
                    <a:lstStyle/>
                    <a:p>
                      <a:pPr indent="449262" algn="ctr">
                        <a:defRPr sz="1800"/>
                      </a:pPr>
                      <a:r>
                        <a:rPr sz="1300" b="1">
                          <a:solidFill>
                            <a:srgbClr val="FFFFFF"/>
                          </a:solidFill>
                          <a:sym typeface="Trebuchet MS"/>
                        </a:rPr>
                        <a:t>Возможность участвовать (при сильной необходимости) в двух процессах одновременно</a:t>
                      </a:r>
                    </a:p>
                  </a:txBody>
                  <a:tcPr marL="0" marR="0" marT="0" marB="0" anchor="ctr" horzOverflow="overflow">
                    <a:solidFill>
                      <a:schemeClr val="accent2">
                        <a:lumOff val="-9254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449262" algn="ctr">
                        <a:defRPr sz="1800"/>
                      </a:pPr>
                      <a:r>
                        <a:rPr sz="1300">
                          <a:sym typeface="Trebuchet MS"/>
                        </a:rPr>
                        <a:t>Несогласование даты процесса с участниками процесса, особенно по гражданским делам</a:t>
                      </a:r>
                    </a:p>
                  </a:txBody>
                  <a:tcPr marL="0" marR="0" marT="0" marB="0" anchor="ctr" horzOverflow="overflow">
                    <a:solidFill>
                      <a:srgbClr val="E7F1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39762">
                <a:tc>
                  <a:txBody>
                    <a:bodyPr/>
                    <a:lstStyle/>
                    <a:p>
                      <a:pPr indent="449262" algn="ctr">
                        <a:defRPr sz="1800"/>
                      </a:pPr>
                      <a:r>
                        <a:rPr sz="1300" b="1">
                          <a:solidFill>
                            <a:srgbClr val="FFFFFF"/>
                          </a:solidFill>
                          <a:sym typeface="Trebuchet MS"/>
                        </a:rPr>
                        <a:t>Возможность совмещать процесс с текущей работой</a:t>
                      </a:r>
                    </a:p>
                  </a:txBody>
                  <a:tcPr marL="0" marR="0" marT="0" marB="0" anchor="ctr" horzOverflow="overflow">
                    <a:solidFill>
                      <a:schemeClr val="accent2">
                        <a:lumOff val="-9254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449262" algn="ctr">
                        <a:defRPr sz="1800"/>
                      </a:pPr>
                      <a:r>
                        <a:rPr sz="1300">
                          <a:sym typeface="Trebuchet MS"/>
                        </a:rPr>
                        <a:t>Возможное давление на участников процесса (не видно, кто находится рядом со свидетелем или потерпевшим)</a:t>
                      </a:r>
                    </a:p>
                  </a:txBody>
                  <a:tcPr marL="0" marR="0" marT="0" marB="0" anchor="ctr" horzOverflow="overflow">
                    <a:solidFill>
                      <a:srgbClr val="CCE3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960437">
                <a:tc>
                  <a:txBody>
                    <a:bodyPr/>
                    <a:lstStyle/>
                    <a:p>
                      <a:pPr indent="449262" algn="ctr">
                        <a:defRPr sz="1300" b="1">
                          <a:solidFill>
                            <a:srgbClr val="FFFFFF"/>
                          </a:solidFill>
                          <a:sym typeface="Trebuchet MS"/>
                        </a:defRPr>
                      </a:pPr>
                      <a:r>
                        <a:t> Доступность участия в заседаниях для лиц с ограниченными возможностями</a:t>
                      </a:r>
                    </a:p>
                  </a:txBody>
                  <a:tcPr marL="0" marR="0" marT="0" marB="0" anchor="ctr" horzOverflow="overflow">
                    <a:solidFill>
                      <a:schemeClr val="accent2">
                        <a:lumOff val="-9254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449262" algn="ctr">
                        <a:defRPr sz="1800"/>
                      </a:pPr>
                      <a:r>
                        <a:rPr sz="1300">
                          <a:sym typeface="Trebuchet MS"/>
                        </a:rPr>
                        <a:t>Процесс проходит, когда ваш подзащитный не имеет возможности оперативно посоветоваться/переговорить, с защитником, получить его консультацию</a:t>
                      </a:r>
                    </a:p>
                  </a:txBody>
                  <a:tcPr marL="0" marR="0" marT="0" marB="0" anchor="ctr" horzOverflow="overflow">
                    <a:solidFill>
                      <a:srgbClr val="E7F1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79425">
                <a:tc>
                  <a:txBody>
                    <a:bodyPr/>
                    <a:lstStyle/>
                    <a:p>
                      <a:pPr indent="449262" algn="ctr">
                        <a:defRPr sz="1800"/>
                      </a:pPr>
                      <a:r>
                        <a:rPr sz="1300" b="1">
                          <a:solidFill>
                            <a:srgbClr val="FFFFFF"/>
                          </a:solidFill>
                          <a:sym typeface="Trebuchet MS"/>
                        </a:rPr>
                        <a:t>Адвокат не связан границами города, где он проживает </a:t>
                      </a:r>
                    </a:p>
                  </a:txBody>
                  <a:tcPr marL="0" marR="0" marT="0" marB="0" anchor="ctr" horzOverflow="overflow">
                    <a:solidFill>
                      <a:schemeClr val="accent2">
                        <a:lumOff val="-9254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449262" algn="ctr">
                        <a:defRPr sz="1800"/>
                      </a:pPr>
                      <a:r>
                        <a:rPr sz="1300">
                          <a:sym typeface="Trebuchet MS"/>
                        </a:rPr>
                        <a:t>Злоупотребления со стороны других участников процесса для не подключения</a:t>
                      </a:r>
                    </a:p>
                  </a:txBody>
                  <a:tcPr marL="0" marR="0" marT="0" marB="0" anchor="ctr" horzOverflow="overflow">
                    <a:solidFill>
                      <a:srgbClr val="CCE3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137" name="Text"/>
          <p:cNvSpPr txBox="1"/>
          <p:nvPr/>
        </p:nvSpPr>
        <p:spPr>
          <a:xfrm>
            <a:off x="2919094" y="1498576"/>
            <a:ext cx="554991" cy="43184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 anchor="ctr">
            <a:spAutoFit/>
          </a:bodyPr>
          <a:lstStyle>
            <a:lvl1pPr indent="450850" defTabSz="914400">
              <a:defRPr sz="120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t/>
            </a:r>
            <a:br/>
            <a:endParaRPr sz="600">
              <a:latin typeface="+mj-lt"/>
              <a:ea typeface="+mj-ea"/>
              <a:cs typeface="+mj-cs"/>
              <a:sym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:cover dir="d"/>
      </p:transition>
    </mc:Choice>
    <mc:Fallback xmlns:a14="http://schemas.microsoft.com/office/drawing/2010/main" xmlns:m="http://schemas.openxmlformats.org/officeDocument/2006/math" xmlns="">
      <p:transition spd="fast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ПРЕДСЕДАТЕЛЬ ФПА ЮРИЙ ПИЛИПЕНКО: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3200"/>
            </a:lvl1pPr>
          </a:lstStyle>
          <a:p>
            <a:r>
              <a:t>ПРЕДСЕДАТЕЛЬ ФПА ЮРИЙ ПИЛИПЕНКО:</a:t>
            </a:r>
          </a:p>
        </p:txBody>
      </p:sp>
      <p:sp>
        <p:nvSpPr>
          <p:cNvPr id="140" name="«наступит эра адвокатов и юристов, которые будут обладать навыком кратко и доходчиво в письменной форме излагать основные тезисы своей позиции. Потребуется специальная переподготовка специалистов, обладающих подобными навыками».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Char char=" "/>
              <a:defRPr sz="2200"/>
            </a:pPr>
            <a:r>
              <a:rPr dirty="0"/>
              <a:t>«</a:t>
            </a:r>
            <a:r>
              <a:rPr dirty="0" err="1"/>
              <a:t>наступит</a:t>
            </a:r>
            <a:r>
              <a:rPr dirty="0"/>
              <a:t> </a:t>
            </a:r>
            <a:r>
              <a:rPr dirty="0" err="1"/>
              <a:t>эра</a:t>
            </a:r>
            <a:r>
              <a:rPr dirty="0"/>
              <a:t> </a:t>
            </a:r>
            <a:r>
              <a:rPr dirty="0" err="1"/>
              <a:t>адвокатов</a:t>
            </a:r>
            <a:r>
              <a:rPr dirty="0"/>
              <a:t> и </a:t>
            </a:r>
            <a:r>
              <a:rPr dirty="0" err="1"/>
              <a:t>юристов</a:t>
            </a:r>
            <a:r>
              <a:rPr dirty="0"/>
              <a:t>, </a:t>
            </a:r>
            <a:r>
              <a:rPr dirty="0" err="1"/>
              <a:t>которые</a:t>
            </a:r>
            <a:r>
              <a:rPr dirty="0"/>
              <a:t> </a:t>
            </a:r>
            <a:r>
              <a:rPr dirty="0" err="1"/>
              <a:t>будут</a:t>
            </a:r>
            <a:r>
              <a:rPr dirty="0"/>
              <a:t> </a:t>
            </a:r>
            <a:r>
              <a:rPr dirty="0" err="1"/>
              <a:t>обладать</a:t>
            </a:r>
            <a:r>
              <a:rPr dirty="0"/>
              <a:t> </a:t>
            </a:r>
            <a:r>
              <a:rPr dirty="0" err="1"/>
              <a:t>навыком</a:t>
            </a:r>
            <a:r>
              <a:rPr dirty="0"/>
              <a:t> </a:t>
            </a:r>
            <a:r>
              <a:rPr dirty="0" err="1"/>
              <a:t>кратко</a:t>
            </a:r>
            <a:r>
              <a:rPr dirty="0"/>
              <a:t> и </a:t>
            </a:r>
            <a:r>
              <a:rPr dirty="0" err="1"/>
              <a:t>доходчиво</a:t>
            </a:r>
            <a:r>
              <a:rPr dirty="0"/>
              <a:t> в </a:t>
            </a:r>
            <a:r>
              <a:rPr dirty="0" err="1"/>
              <a:t>письменной</a:t>
            </a:r>
            <a:r>
              <a:rPr dirty="0"/>
              <a:t> </a:t>
            </a:r>
            <a:r>
              <a:rPr dirty="0" err="1"/>
              <a:t>форме</a:t>
            </a:r>
            <a:r>
              <a:rPr dirty="0"/>
              <a:t> </a:t>
            </a:r>
            <a:r>
              <a:rPr dirty="0" err="1"/>
              <a:t>излагать</a:t>
            </a:r>
            <a:r>
              <a:rPr dirty="0"/>
              <a:t> </a:t>
            </a:r>
            <a:r>
              <a:rPr dirty="0" err="1"/>
              <a:t>основные</a:t>
            </a:r>
            <a:r>
              <a:rPr dirty="0"/>
              <a:t> </a:t>
            </a:r>
            <a:r>
              <a:rPr dirty="0" err="1"/>
              <a:t>тезисы</a:t>
            </a:r>
            <a:r>
              <a:rPr dirty="0"/>
              <a:t> </a:t>
            </a:r>
            <a:r>
              <a:rPr dirty="0" err="1"/>
              <a:t>своей</a:t>
            </a:r>
            <a:r>
              <a:rPr dirty="0"/>
              <a:t> </a:t>
            </a:r>
            <a:r>
              <a:rPr dirty="0" err="1"/>
              <a:t>позиции</a:t>
            </a:r>
            <a:r>
              <a:rPr dirty="0"/>
              <a:t>. </a:t>
            </a:r>
            <a:r>
              <a:rPr dirty="0" err="1"/>
              <a:t>Потребуется</a:t>
            </a:r>
            <a:r>
              <a:rPr dirty="0"/>
              <a:t> </a:t>
            </a:r>
            <a:r>
              <a:rPr dirty="0" err="1"/>
              <a:t>специальная</a:t>
            </a:r>
            <a:r>
              <a:rPr dirty="0"/>
              <a:t> </a:t>
            </a:r>
            <a:r>
              <a:rPr dirty="0" err="1"/>
              <a:t>переподготовка</a:t>
            </a:r>
            <a:r>
              <a:rPr dirty="0"/>
              <a:t> </a:t>
            </a:r>
            <a:r>
              <a:rPr dirty="0" err="1"/>
              <a:t>специалистов</a:t>
            </a:r>
            <a:r>
              <a:rPr dirty="0"/>
              <a:t>, </a:t>
            </a:r>
            <a:r>
              <a:rPr dirty="0" err="1"/>
              <a:t>обладающих</a:t>
            </a:r>
            <a:r>
              <a:rPr dirty="0"/>
              <a:t> </a:t>
            </a:r>
            <a:r>
              <a:rPr dirty="0" err="1"/>
              <a:t>подобными</a:t>
            </a:r>
            <a:r>
              <a:rPr dirty="0"/>
              <a:t> </a:t>
            </a:r>
            <a:r>
              <a:rPr dirty="0" err="1"/>
              <a:t>навыками</a:t>
            </a:r>
            <a:r>
              <a:rPr dirty="0"/>
              <a:t>». </a:t>
            </a:r>
          </a:p>
          <a:p>
            <a:pPr>
              <a:buChar char=" "/>
              <a:defRPr sz="2200"/>
            </a:pPr>
            <a:r>
              <a:rPr dirty="0" err="1"/>
              <a:t>При</a:t>
            </a:r>
            <a:r>
              <a:rPr dirty="0"/>
              <a:t> </a:t>
            </a:r>
            <a:r>
              <a:rPr dirty="0" err="1"/>
              <a:t>этом</a:t>
            </a:r>
            <a:r>
              <a:rPr dirty="0"/>
              <a:t>, </a:t>
            </a:r>
            <a:r>
              <a:rPr dirty="0" err="1"/>
              <a:t>заметил</a:t>
            </a:r>
            <a:r>
              <a:rPr dirty="0"/>
              <a:t> </a:t>
            </a:r>
            <a:r>
              <a:rPr dirty="0" err="1"/>
              <a:t>Пилипенко</a:t>
            </a:r>
            <a:r>
              <a:rPr dirty="0"/>
              <a:t> Ю., </a:t>
            </a:r>
            <a:r>
              <a:rPr dirty="0" err="1"/>
              <a:t>даже</a:t>
            </a:r>
            <a:r>
              <a:rPr dirty="0"/>
              <a:t> </a:t>
            </a:r>
            <a:r>
              <a:rPr dirty="0" err="1"/>
              <a:t>сейчас</a:t>
            </a:r>
            <a:r>
              <a:rPr dirty="0"/>
              <a:t> в </a:t>
            </a:r>
            <a:r>
              <a:rPr dirty="0" err="1"/>
              <a:t>России</a:t>
            </a:r>
            <a:r>
              <a:rPr dirty="0"/>
              <a:t> </a:t>
            </a:r>
            <a:r>
              <a:rPr dirty="0" err="1"/>
              <a:t>не</a:t>
            </a:r>
            <a:r>
              <a:rPr dirty="0"/>
              <a:t> </a:t>
            </a:r>
            <a:r>
              <a:rPr dirty="0" err="1"/>
              <a:t>так</a:t>
            </a:r>
            <a:r>
              <a:rPr dirty="0"/>
              <a:t> </a:t>
            </a:r>
            <a:r>
              <a:rPr dirty="0" err="1"/>
              <a:t>много</a:t>
            </a:r>
            <a:r>
              <a:rPr dirty="0"/>
              <a:t> </a:t>
            </a:r>
            <a:r>
              <a:rPr dirty="0" err="1"/>
              <a:t>адвокатов</a:t>
            </a:r>
            <a:r>
              <a:rPr dirty="0"/>
              <a:t>, </a:t>
            </a:r>
            <a:r>
              <a:rPr dirty="0" err="1"/>
              <a:t>которые</a:t>
            </a:r>
            <a:r>
              <a:rPr dirty="0"/>
              <a:t> </a:t>
            </a:r>
            <a:r>
              <a:rPr dirty="0" err="1"/>
              <a:t>могут</a:t>
            </a:r>
            <a:r>
              <a:rPr dirty="0"/>
              <a:t> </a:t>
            </a:r>
            <a:r>
              <a:rPr dirty="0" err="1"/>
              <a:t>изложить</a:t>
            </a:r>
            <a:r>
              <a:rPr dirty="0"/>
              <a:t> </a:t>
            </a:r>
            <a:r>
              <a:rPr dirty="0" err="1"/>
              <a:t>свою</a:t>
            </a:r>
            <a:r>
              <a:rPr dirty="0"/>
              <a:t> </a:t>
            </a:r>
            <a:r>
              <a:rPr dirty="0" err="1"/>
              <a:t>позицию</a:t>
            </a:r>
            <a:r>
              <a:rPr dirty="0"/>
              <a:t> </a:t>
            </a:r>
            <a:r>
              <a:rPr dirty="0" err="1"/>
              <a:t>на</a:t>
            </a:r>
            <a:r>
              <a:rPr dirty="0"/>
              <a:t> 2–3 </a:t>
            </a:r>
            <a:r>
              <a:rPr dirty="0" err="1"/>
              <a:t>страницах</a:t>
            </a:r>
            <a:r>
              <a:rPr dirty="0"/>
              <a:t>. </a:t>
            </a:r>
          </a:p>
        </p:txBody>
      </p:sp>
      <p:sp>
        <p:nvSpPr>
          <p:cNvPr id="14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14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:cover dir="d"/>
      </p:transition>
    </mc:Choice>
    <mc:Fallback xmlns:a14="http://schemas.microsoft.com/office/drawing/2010/main" xmlns:m="http://schemas.openxmlformats.org/officeDocument/2006/math" xmlns="">
      <p:transition spd="fast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ВОЗМОЖНОСТИ АДВОКАТА ПО МИНИМИЗАЦИИ НАРУШЕНИЙ В ОНЛАЙН ПРОЦЕССАХ:"/>
          <p:cNvSpPr txBox="1">
            <a:spLocks noGrp="1"/>
          </p:cNvSpPr>
          <p:nvPr>
            <p:ph type="title"/>
          </p:nvPr>
        </p:nvSpPr>
        <p:spPr>
          <a:xfrm>
            <a:off x="608094" y="526795"/>
            <a:ext cx="7289801" cy="1498601"/>
          </a:xfrm>
          <a:prstGeom prst="rect">
            <a:avLst/>
          </a:prstGeom>
        </p:spPr>
        <p:txBody>
          <a:bodyPr/>
          <a:lstStyle/>
          <a:p>
            <a:pPr defTabSz="804672">
              <a:defRPr sz="2816" b="1"/>
            </a:pPr>
            <a:r>
              <a:rPr dirty="0"/>
              <a:t>ВОЗМОЖНОСТИ АДВОКАТА ПО МИНИМИЗАЦИИ НАРУШЕНИЙ В ОНЛАЙН ПРОЦЕССАХ:</a:t>
            </a:r>
            <a:br>
              <a:rPr dirty="0"/>
            </a:br>
            <a:endParaRPr dirty="0"/>
          </a:p>
        </p:txBody>
      </p:sp>
      <p:sp>
        <p:nvSpPr>
          <p:cNvPr id="144" name="Адвокаты имеют возможность  требовать от судебных органов, проведения судебных процессов через приложения, которые позволяют допустить на процесс всех желающих. Воттсап «пускает» не более 8 участников, что по общественно значимым процессам ничтожно мало."/>
          <p:cNvSpPr txBox="1">
            <a:spLocks noGrp="1"/>
          </p:cNvSpPr>
          <p:nvPr>
            <p:ph type="body" idx="1"/>
          </p:nvPr>
        </p:nvSpPr>
        <p:spPr>
          <a:xfrm>
            <a:off x="523253" y="1635550"/>
            <a:ext cx="8251813" cy="4553020"/>
          </a:xfrm>
          <a:prstGeom prst="rect">
            <a:avLst/>
          </a:prstGeom>
        </p:spPr>
        <p:txBody>
          <a:bodyPr>
            <a:noAutofit/>
          </a:bodyPr>
          <a:lstStyle/>
          <a:p>
            <a:pPr marL="58816" indent="-58816" defTabSz="594359">
              <a:lnSpc>
                <a:spcPct val="150000"/>
              </a:lnSpc>
              <a:spcBef>
                <a:spcPts val="700"/>
              </a:spcBef>
              <a:buChar char=" "/>
              <a:defRPr sz="1429"/>
            </a:pPr>
            <a:r>
              <a:rPr sz="1300" dirty="0" err="1" smtClean="0">
                <a:latin typeface="Trebuchet MS" panose="020B0603020202020204" pitchFamily="34" charset="0"/>
              </a:rPr>
              <a:t>Адвокаты</a:t>
            </a:r>
            <a:r>
              <a:rPr sz="1300" dirty="0" smtClean="0">
                <a:latin typeface="Trebuchet MS" panose="020B0603020202020204" pitchFamily="34" charset="0"/>
              </a:rPr>
              <a:t> </a:t>
            </a:r>
            <a:r>
              <a:rPr sz="1300" dirty="0" err="1">
                <a:latin typeface="Trebuchet MS" panose="020B0603020202020204" pitchFamily="34" charset="0"/>
              </a:rPr>
              <a:t>имеют</a:t>
            </a:r>
            <a:r>
              <a:rPr sz="1300" dirty="0">
                <a:latin typeface="Trebuchet MS" panose="020B0603020202020204" pitchFamily="34" charset="0"/>
              </a:rPr>
              <a:t> </a:t>
            </a:r>
            <a:r>
              <a:rPr sz="1300" dirty="0" err="1">
                <a:latin typeface="Trebuchet MS" panose="020B0603020202020204" pitchFamily="34" charset="0"/>
              </a:rPr>
              <a:t>возможность</a:t>
            </a:r>
            <a:r>
              <a:rPr sz="1300" dirty="0">
                <a:latin typeface="Trebuchet MS" panose="020B0603020202020204" pitchFamily="34" charset="0"/>
              </a:rPr>
              <a:t>  </a:t>
            </a:r>
            <a:r>
              <a:rPr sz="1300" dirty="0" err="1">
                <a:latin typeface="Trebuchet MS" panose="020B0603020202020204" pitchFamily="34" charset="0"/>
              </a:rPr>
              <a:t>требовать</a:t>
            </a:r>
            <a:r>
              <a:rPr sz="1300" dirty="0">
                <a:latin typeface="Trebuchet MS" panose="020B0603020202020204" pitchFamily="34" charset="0"/>
              </a:rPr>
              <a:t> </a:t>
            </a:r>
            <a:r>
              <a:rPr sz="1300" dirty="0" err="1">
                <a:latin typeface="Trebuchet MS" panose="020B0603020202020204" pitchFamily="34" charset="0"/>
              </a:rPr>
              <a:t>от</a:t>
            </a:r>
            <a:r>
              <a:rPr sz="1300" dirty="0">
                <a:latin typeface="Trebuchet MS" panose="020B0603020202020204" pitchFamily="34" charset="0"/>
              </a:rPr>
              <a:t> </a:t>
            </a:r>
            <a:r>
              <a:rPr sz="1300" dirty="0" err="1">
                <a:latin typeface="Trebuchet MS" panose="020B0603020202020204" pitchFamily="34" charset="0"/>
              </a:rPr>
              <a:t>судебных</a:t>
            </a:r>
            <a:r>
              <a:rPr sz="1300" dirty="0">
                <a:latin typeface="Trebuchet MS" panose="020B0603020202020204" pitchFamily="34" charset="0"/>
              </a:rPr>
              <a:t> </a:t>
            </a:r>
            <a:r>
              <a:rPr sz="1300" dirty="0" err="1">
                <a:latin typeface="Trebuchet MS" panose="020B0603020202020204" pitchFamily="34" charset="0"/>
              </a:rPr>
              <a:t>органов</a:t>
            </a:r>
            <a:r>
              <a:rPr sz="1300" dirty="0">
                <a:latin typeface="Trebuchet MS" panose="020B0603020202020204" pitchFamily="34" charset="0"/>
              </a:rPr>
              <a:t>, </a:t>
            </a:r>
            <a:r>
              <a:rPr sz="1300" dirty="0" err="1">
                <a:latin typeface="Trebuchet MS" panose="020B0603020202020204" pitchFamily="34" charset="0"/>
              </a:rPr>
              <a:t>проведения</a:t>
            </a:r>
            <a:r>
              <a:rPr sz="1300" dirty="0">
                <a:latin typeface="Trebuchet MS" panose="020B0603020202020204" pitchFamily="34" charset="0"/>
              </a:rPr>
              <a:t> </a:t>
            </a:r>
            <a:r>
              <a:rPr sz="1300" dirty="0" err="1">
                <a:latin typeface="Trebuchet MS" panose="020B0603020202020204" pitchFamily="34" charset="0"/>
              </a:rPr>
              <a:t>судебных</a:t>
            </a:r>
            <a:r>
              <a:rPr sz="1300" dirty="0">
                <a:latin typeface="Trebuchet MS" panose="020B0603020202020204" pitchFamily="34" charset="0"/>
              </a:rPr>
              <a:t> </a:t>
            </a:r>
            <a:r>
              <a:rPr sz="1300" dirty="0" err="1">
                <a:latin typeface="Trebuchet MS" panose="020B0603020202020204" pitchFamily="34" charset="0"/>
              </a:rPr>
              <a:t>процессов</a:t>
            </a:r>
            <a:r>
              <a:rPr sz="1300" dirty="0">
                <a:latin typeface="Trebuchet MS" panose="020B0603020202020204" pitchFamily="34" charset="0"/>
              </a:rPr>
              <a:t> </a:t>
            </a:r>
            <a:r>
              <a:rPr sz="1300" dirty="0" err="1">
                <a:latin typeface="Trebuchet MS" panose="020B0603020202020204" pitchFamily="34" charset="0"/>
              </a:rPr>
              <a:t>через</a:t>
            </a:r>
            <a:r>
              <a:rPr sz="1300" dirty="0">
                <a:latin typeface="Trebuchet MS" panose="020B0603020202020204" pitchFamily="34" charset="0"/>
              </a:rPr>
              <a:t> </a:t>
            </a:r>
            <a:r>
              <a:rPr sz="1300" dirty="0" err="1">
                <a:latin typeface="Trebuchet MS" panose="020B0603020202020204" pitchFamily="34" charset="0"/>
              </a:rPr>
              <a:t>приложения</a:t>
            </a:r>
            <a:r>
              <a:rPr sz="1300" dirty="0">
                <a:latin typeface="Trebuchet MS" panose="020B0603020202020204" pitchFamily="34" charset="0"/>
              </a:rPr>
              <a:t>, </a:t>
            </a:r>
            <a:r>
              <a:rPr sz="1300" dirty="0" err="1">
                <a:latin typeface="Trebuchet MS" panose="020B0603020202020204" pitchFamily="34" charset="0"/>
              </a:rPr>
              <a:t>которые</a:t>
            </a:r>
            <a:r>
              <a:rPr sz="1300" dirty="0">
                <a:latin typeface="Trebuchet MS" panose="020B0603020202020204" pitchFamily="34" charset="0"/>
              </a:rPr>
              <a:t> </a:t>
            </a:r>
            <a:r>
              <a:rPr sz="1300" dirty="0" err="1">
                <a:latin typeface="Trebuchet MS" panose="020B0603020202020204" pitchFamily="34" charset="0"/>
              </a:rPr>
              <a:t>позволяют</a:t>
            </a:r>
            <a:r>
              <a:rPr sz="1300" dirty="0">
                <a:latin typeface="Trebuchet MS" panose="020B0603020202020204" pitchFamily="34" charset="0"/>
              </a:rPr>
              <a:t> </a:t>
            </a:r>
            <a:r>
              <a:rPr sz="1300" dirty="0" err="1">
                <a:latin typeface="Trebuchet MS" panose="020B0603020202020204" pitchFamily="34" charset="0"/>
              </a:rPr>
              <a:t>допустить</a:t>
            </a:r>
            <a:r>
              <a:rPr sz="1300" dirty="0">
                <a:latin typeface="Trebuchet MS" panose="020B0603020202020204" pitchFamily="34" charset="0"/>
              </a:rPr>
              <a:t> </a:t>
            </a:r>
            <a:r>
              <a:rPr sz="1300" dirty="0" err="1">
                <a:latin typeface="Trebuchet MS" panose="020B0603020202020204" pitchFamily="34" charset="0"/>
              </a:rPr>
              <a:t>на</a:t>
            </a:r>
            <a:r>
              <a:rPr sz="1300" dirty="0">
                <a:latin typeface="Trebuchet MS" panose="020B0603020202020204" pitchFamily="34" charset="0"/>
              </a:rPr>
              <a:t> </a:t>
            </a:r>
            <a:r>
              <a:rPr sz="1300" dirty="0" err="1">
                <a:latin typeface="Trebuchet MS" panose="020B0603020202020204" pitchFamily="34" charset="0"/>
              </a:rPr>
              <a:t>процесс</a:t>
            </a:r>
            <a:r>
              <a:rPr sz="1300" dirty="0">
                <a:latin typeface="Trebuchet MS" panose="020B0603020202020204" pitchFamily="34" charset="0"/>
              </a:rPr>
              <a:t> </a:t>
            </a:r>
            <a:r>
              <a:rPr sz="1300" b="1" dirty="0" err="1">
                <a:latin typeface="Trebuchet MS" panose="020B0603020202020204" pitchFamily="34" charset="0"/>
              </a:rPr>
              <a:t>всех</a:t>
            </a:r>
            <a:r>
              <a:rPr sz="1300" b="1" dirty="0">
                <a:latin typeface="Trebuchet MS" panose="020B0603020202020204" pitchFamily="34" charset="0"/>
              </a:rPr>
              <a:t> </a:t>
            </a:r>
            <a:r>
              <a:rPr sz="1300" b="1" dirty="0" err="1">
                <a:latin typeface="Trebuchet MS" panose="020B0603020202020204" pitchFamily="34" charset="0"/>
              </a:rPr>
              <a:t>желающих</a:t>
            </a:r>
            <a:r>
              <a:rPr sz="1300" dirty="0">
                <a:latin typeface="Trebuchet MS" panose="020B0603020202020204" pitchFamily="34" charset="0"/>
              </a:rPr>
              <a:t>. </a:t>
            </a:r>
            <a:r>
              <a:rPr sz="1300" dirty="0" err="1">
                <a:latin typeface="Trebuchet MS" panose="020B0603020202020204" pitchFamily="34" charset="0"/>
              </a:rPr>
              <a:t>Воттсап</a:t>
            </a:r>
            <a:r>
              <a:rPr sz="1300" dirty="0">
                <a:latin typeface="Trebuchet MS" panose="020B0603020202020204" pitchFamily="34" charset="0"/>
              </a:rPr>
              <a:t> «</a:t>
            </a:r>
            <a:r>
              <a:rPr sz="1300" dirty="0" err="1">
                <a:latin typeface="Trebuchet MS" panose="020B0603020202020204" pitchFamily="34" charset="0"/>
              </a:rPr>
              <a:t>пускает</a:t>
            </a:r>
            <a:r>
              <a:rPr sz="1300" dirty="0">
                <a:latin typeface="Trebuchet MS" panose="020B0603020202020204" pitchFamily="34" charset="0"/>
              </a:rPr>
              <a:t>» </a:t>
            </a:r>
            <a:r>
              <a:rPr sz="1300" dirty="0" err="1">
                <a:latin typeface="Trebuchet MS" panose="020B0603020202020204" pitchFamily="34" charset="0"/>
              </a:rPr>
              <a:t>не</a:t>
            </a:r>
            <a:r>
              <a:rPr sz="1300" dirty="0">
                <a:latin typeface="Trebuchet MS" panose="020B0603020202020204" pitchFamily="34" charset="0"/>
              </a:rPr>
              <a:t> </a:t>
            </a:r>
            <a:r>
              <a:rPr sz="1300" dirty="0" err="1">
                <a:latin typeface="Trebuchet MS" panose="020B0603020202020204" pitchFamily="34" charset="0"/>
              </a:rPr>
              <a:t>более</a:t>
            </a:r>
            <a:r>
              <a:rPr sz="1300" dirty="0">
                <a:latin typeface="Trebuchet MS" panose="020B0603020202020204" pitchFamily="34" charset="0"/>
              </a:rPr>
              <a:t> 8 </a:t>
            </a:r>
            <a:r>
              <a:rPr sz="1300" dirty="0" err="1">
                <a:latin typeface="Trebuchet MS" panose="020B0603020202020204" pitchFamily="34" charset="0"/>
              </a:rPr>
              <a:t>участников</a:t>
            </a:r>
            <a:r>
              <a:rPr sz="1300" dirty="0">
                <a:latin typeface="Trebuchet MS" panose="020B0603020202020204" pitchFamily="34" charset="0"/>
              </a:rPr>
              <a:t>, </a:t>
            </a:r>
            <a:r>
              <a:rPr sz="1300" dirty="0" err="1">
                <a:latin typeface="Trebuchet MS" panose="020B0603020202020204" pitchFamily="34" charset="0"/>
              </a:rPr>
              <a:t>что</a:t>
            </a:r>
            <a:r>
              <a:rPr sz="1300" dirty="0">
                <a:latin typeface="Trebuchet MS" panose="020B0603020202020204" pitchFamily="34" charset="0"/>
              </a:rPr>
              <a:t> </a:t>
            </a:r>
            <a:r>
              <a:rPr sz="1300" dirty="0" err="1">
                <a:latin typeface="Trebuchet MS" panose="020B0603020202020204" pitchFamily="34" charset="0"/>
              </a:rPr>
              <a:t>по</a:t>
            </a:r>
            <a:r>
              <a:rPr sz="1300" dirty="0">
                <a:latin typeface="Trebuchet MS" panose="020B0603020202020204" pitchFamily="34" charset="0"/>
              </a:rPr>
              <a:t> </a:t>
            </a:r>
            <a:r>
              <a:rPr sz="1300" dirty="0" err="1">
                <a:latin typeface="Trebuchet MS" panose="020B0603020202020204" pitchFamily="34" charset="0"/>
              </a:rPr>
              <a:t>общественно</a:t>
            </a:r>
            <a:r>
              <a:rPr sz="1300" dirty="0">
                <a:latin typeface="Trebuchet MS" panose="020B0603020202020204" pitchFamily="34" charset="0"/>
              </a:rPr>
              <a:t> </a:t>
            </a:r>
            <a:r>
              <a:rPr sz="1300" dirty="0" err="1">
                <a:latin typeface="Trebuchet MS" panose="020B0603020202020204" pitchFamily="34" charset="0"/>
              </a:rPr>
              <a:t>значимым</a:t>
            </a:r>
            <a:r>
              <a:rPr sz="1300" dirty="0">
                <a:latin typeface="Trebuchet MS" panose="020B0603020202020204" pitchFamily="34" charset="0"/>
              </a:rPr>
              <a:t> </a:t>
            </a:r>
            <a:r>
              <a:rPr sz="1300" dirty="0" err="1">
                <a:latin typeface="Trebuchet MS" panose="020B0603020202020204" pitchFamily="34" charset="0"/>
              </a:rPr>
              <a:t>процессам</a:t>
            </a:r>
            <a:r>
              <a:rPr sz="1300" dirty="0">
                <a:latin typeface="Trebuchet MS" panose="020B0603020202020204" pitchFamily="34" charset="0"/>
              </a:rPr>
              <a:t> </a:t>
            </a:r>
            <a:r>
              <a:rPr sz="1300" dirty="0" err="1">
                <a:latin typeface="Trebuchet MS" panose="020B0603020202020204" pitchFamily="34" charset="0"/>
              </a:rPr>
              <a:t>ничтожно</a:t>
            </a:r>
            <a:r>
              <a:rPr sz="1300" dirty="0">
                <a:latin typeface="Trebuchet MS" panose="020B0603020202020204" pitchFamily="34" charset="0"/>
              </a:rPr>
              <a:t> </a:t>
            </a:r>
            <a:r>
              <a:rPr sz="1300" dirty="0" err="1">
                <a:latin typeface="Trebuchet MS" panose="020B0603020202020204" pitchFamily="34" charset="0"/>
              </a:rPr>
              <a:t>мало</a:t>
            </a:r>
            <a:r>
              <a:rPr sz="1300" dirty="0">
                <a:latin typeface="Trebuchet MS" panose="020B0603020202020204" pitchFamily="34" charset="0"/>
              </a:rPr>
              <a:t>. </a:t>
            </a:r>
          </a:p>
          <a:p>
            <a:pPr marL="58816" indent="-58816" defTabSz="594359">
              <a:lnSpc>
                <a:spcPct val="150000"/>
              </a:lnSpc>
              <a:spcBef>
                <a:spcPts val="700"/>
              </a:spcBef>
              <a:buChar char=" "/>
              <a:defRPr sz="1429"/>
            </a:pPr>
            <a:r>
              <a:rPr sz="1300" dirty="0">
                <a:latin typeface="Trebuchet MS" panose="020B0603020202020204" pitchFamily="34" charset="0"/>
              </a:rPr>
              <a:t>Я </a:t>
            </a:r>
            <a:r>
              <a:rPr sz="1300" dirty="0" err="1">
                <a:latin typeface="Trebuchet MS" panose="020B0603020202020204" pitchFamily="34" charset="0"/>
              </a:rPr>
              <a:t>заявляла</a:t>
            </a:r>
            <a:r>
              <a:rPr sz="1300" dirty="0">
                <a:latin typeface="Trebuchet MS" panose="020B0603020202020204" pitchFamily="34" charset="0"/>
              </a:rPr>
              <a:t> </a:t>
            </a:r>
            <a:r>
              <a:rPr sz="1300" b="1" dirty="0" err="1">
                <a:latin typeface="Trebuchet MS" panose="020B0603020202020204" pitchFamily="34" charset="0"/>
              </a:rPr>
              <a:t>письменное</a:t>
            </a:r>
            <a:r>
              <a:rPr sz="1300" b="1" dirty="0">
                <a:latin typeface="Trebuchet MS" panose="020B0603020202020204" pitchFamily="34" charset="0"/>
              </a:rPr>
              <a:t> </a:t>
            </a:r>
            <a:r>
              <a:rPr sz="1300" b="1" dirty="0" err="1">
                <a:latin typeface="Trebuchet MS" panose="020B0603020202020204" pitchFamily="34" charset="0"/>
              </a:rPr>
              <a:t>ходатайство</a:t>
            </a:r>
            <a:r>
              <a:rPr sz="1300" b="1" dirty="0">
                <a:latin typeface="Trebuchet MS" panose="020B0603020202020204" pitchFamily="34" charset="0"/>
              </a:rPr>
              <a:t> о </a:t>
            </a:r>
            <a:r>
              <a:rPr sz="1300" b="1" dirty="0" err="1">
                <a:latin typeface="Trebuchet MS" panose="020B0603020202020204" pitchFamily="34" charset="0"/>
              </a:rPr>
              <a:t>проведении</a:t>
            </a:r>
            <a:r>
              <a:rPr sz="1300" b="1" dirty="0">
                <a:latin typeface="Trebuchet MS" panose="020B0603020202020204" pitchFamily="34" charset="0"/>
              </a:rPr>
              <a:t> </a:t>
            </a:r>
            <a:r>
              <a:rPr sz="1300" b="1" dirty="0" err="1">
                <a:latin typeface="Trebuchet MS" panose="020B0603020202020204" pitchFamily="34" charset="0"/>
              </a:rPr>
              <a:t>процесса</a:t>
            </a:r>
            <a:r>
              <a:rPr sz="1300" b="1" dirty="0">
                <a:latin typeface="Trebuchet MS" panose="020B0603020202020204" pitchFamily="34" charset="0"/>
              </a:rPr>
              <a:t> </a:t>
            </a:r>
            <a:r>
              <a:rPr sz="1300" b="1" dirty="0" err="1">
                <a:latin typeface="Trebuchet MS" panose="020B0603020202020204" pitchFamily="34" charset="0"/>
              </a:rPr>
              <a:t>на</a:t>
            </a:r>
            <a:r>
              <a:rPr sz="1300" b="1" dirty="0">
                <a:latin typeface="Trebuchet MS" panose="020B0603020202020204" pitchFamily="34" charset="0"/>
              </a:rPr>
              <a:t> </a:t>
            </a:r>
            <a:r>
              <a:rPr sz="1300" b="1" dirty="0" err="1">
                <a:latin typeface="Trebuchet MS" panose="020B0603020202020204" pitchFamily="34" charset="0"/>
              </a:rPr>
              <a:t>площадке</a:t>
            </a:r>
            <a:r>
              <a:rPr sz="1300" b="1" dirty="0">
                <a:latin typeface="Trebuchet MS" panose="020B0603020202020204" pitchFamily="34" charset="0"/>
              </a:rPr>
              <a:t> Zoom</a:t>
            </a:r>
            <a:r>
              <a:rPr sz="1300" dirty="0">
                <a:latin typeface="Trebuchet MS" panose="020B0603020202020204" pitchFamily="34" charset="0"/>
              </a:rPr>
              <a:t>, </a:t>
            </a:r>
            <a:r>
              <a:rPr sz="1300" dirty="0" err="1">
                <a:latin typeface="Trebuchet MS" panose="020B0603020202020204" pitchFamily="34" charset="0"/>
              </a:rPr>
              <a:t>мои</a:t>
            </a:r>
            <a:r>
              <a:rPr sz="1300" dirty="0">
                <a:latin typeface="Trebuchet MS" panose="020B0603020202020204" pitchFamily="34" charset="0"/>
              </a:rPr>
              <a:t> </a:t>
            </a:r>
            <a:r>
              <a:rPr sz="1300" dirty="0" err="1">
                <a:latin typeface="Trebuchet MS" panose="020B0603020202020204" pitchFamily="34" charset="0"/>
              </a:rPr>
              <a:t>клиенты</a:t>
            </a:r>
            <a:r>
              <a:rPr sz="1300" dirty="0">
                <a:latin typeface="Trebuchet MS" panose="020B0603020202020204" pitchFamily="34" charset="0"/>
              </a:rPr>
              <a:t> </a:t>
            </a:r>
            <a:r>
              <a:rPr sz="1300" dirty="0" err="1">
                <a:latin typeface="Trebuchet MS" panose="020B0603020202020204" pitchFamily="34" charset="0"/>
              </a:rPr>
              <a:t>готовы</a:t>
            </a:r>
            <a:r>
              <a:rPr sz="1300" dirty="0">
                <a:latin typeface="Trebuchet MS" panose="020B0603020202020204" pitchFamily="34" charset="0"/>
              </a:rPr>
              <a:t> </a:t>
            </a:r>
            <a:r>
              <a:rPr sz="1300" dirty="0" err="1">
                <a:latin typeface="Trebuchet MS" panose="020B0603020202020204" pitchFamily="34" charset="0"/>
              </a:rPr>
              <a:t>были</a:t>
            </a:r>
            <a:r>
              <a:rPr sz="1300" dirty="0">
                <a:latin typeface="Trebuchet MS" panose="020B0603020202020204" pitchFamily="34" charset="0"/>
              </a:rPr>
              <a:t> </a:t>
            </a:r>
            <a:r>
              <a:rPr sz="1300" dirty="0" err="1">
                <a:latin typeface="Trebuchet MS" panose="020B0603020202020204" pitchFamily="34" charset="0"/>
              </a:rPr>
              <a:t>предоставить</a:t>
            </a:r>
            <a:r>
              <a:rPr sz="1300" dirty="0">
                <a:latin typeface="Trebuchet MS" panose="020B0603020202020204" pitchFamily="34" charset="0"/>
              </a:rPr>
              <a:t> </a:t>
            </a:r>
            <a:r>
              <a:rPr sz="1300" dirty="0" err="1">
                <a:latin typeface="Trebuchet MS" panose="020B0603020202020204" pitchFamily="34" charset="0"/>
              </a:rPr>
              <a:t>свое</a:t>
            </a:r>
            <a:r>
              <a:rPr sz="1300" dirty="0">
                <a:latin typeface="Trebuchet MS" panose="020B0603020202020204" pitchFamily="34" charset="0"/>
              </a:rPr>
              <a:t> </a:t>
            </a:r>
            <a:r>
              <a:rPr sz="1300" dirty="0" err="1">
                <a:latin typeface="Trebuchet MS" panose="020B0603020202020204" pitchFamily="34" charset="0"/>
              </a:rPr>
              <a:t>подключение</a:t>
            </a:r>
            <a:r>
              <a:rPr sz="1300" dirty="0">
                <a:latin typeface="Trebuchet MS" panose="020B0603020202020204" pitchFamily="34" charset="0"/>
              </a:rPr>
              <a:t>, </a:t>
            </a:r>
            <a:r>
              <a:rPr sz="1300" dirty="0" err="1">
                <a:latin typeface="Trebuchet MS" panose="020B0603020202020204" pitchFamily="34" charset="0"/>
              </a:rPr>
              <a:t>но</a:t>
            </a:r>
            <a:r>
              <a:rPr sz="1300" dirty="0">
                <a:latin typeface="Trebuchet MS" panose="020B0603020202020204" pitchFamily="34" charset="0"/>
              </a:rPr>
              <a:t> </a:t>
            </a:r>
            <a:r>
              <a:rPr sz="1300" dirty="0" err="1">
                <a:latin typeface="Trebuchet MS" panose="020B0603020202020204" pitchFamily="34" charset="0"/>
              </a:rPr>
              <a:t>суд</a:t>
            </a:r>
            <a:r>
              <a:rPr sz="1300" dirty="0">
                <a:latin typeface="Trebuchet MS" panose="020B0603020202020204" pitchFamily="34" charset="0"/>
              </a:rPr>
              <a:t> в </a:t>
            </a:r>
            <a:r>
              <a:rPr sz="1300" dirty="0" err="1">
                <a:latin typeface="Trebuchet MS" panose="020B0603020202020204" pitchFamily="34" charset="0"/>
              </a:rPr>
              <a:t>срочном</a:t>
            </a:r>
            <a:r>
              <a:rPr sz="1300" dirty="0">
                <a:latin typeface="Trebuchet MS" panose="020B0603020202020204" pitchFamily="34" charset="0"/>
              </a:rPr>
              <a:t> </a:t>
            </a:r>
            <a:r>
              <a:rPr sz="1300" dirty="0" err="1">
                <a:latin typeface="Trebuchet MS" panose="020B0603020202020204" pitchFamily="34" charset="0"/>
              </a:rPr>
              <a:t>порядке</a:t>
            </a:r>
            <a:r>
              <a:rPr sz="1300" dirty="0">
                <a:latin typeface="Trebuchet MS" panose="020B0603020202020204" pitchFamily="34" charset="0"/>
              </a:rPr>
              <a:t> </a:t>
            </a:r>
            <a:r>
              <a:rPr sz="1300" dirty="0" err="1">
                <a:latin typeface="Trebuchet MS" panose="020B0603020202020204" pitchFamily="34" charset="0"/>
              </a:rPr>
              <a:t>вызвал</a:t>
            </a:r>
            <a:r>
              <a:rPr sz="1300" dirty="0">
                <a:latin typeface="Trebuchet MS" panose="020B0603020202020204" pitchFamily="34" charset="0"/>
              </a:rPr>
              <a:t> </a:t>
            </a:r>
            <a:r>
              <a:rPr sz="1300" dirty="0" err="1">
                <a:latin typeface="Trebuchet MS" panose="020B0603020202020204" pitchFamily="34" charset="0"/>
              </a:rPr>
              <a:t>техников</a:t>
            </a:r>
            <a:r>
              <a:rPr sz="1300" dirty="0">
                <a:latin typeface="Trebuchet MS" panose="020B0603020202020204" pitchFamily="34" charset="0"/>
              </a:rPr>
              <a:t> и </a:t>
            </a:r>
            <a:r>
              <a:rPr sz="1300" dirty="0" err="1">
                <a:latin typeface="Trebuchet MS" panose="020B0603020202020204" pitchFamily="34" charset="0"/>
              </a:rPr>
              <a:t>установил</a:t>
            </a:r>
            <a:r>
              <a:rPr sz="1300" dirty="0">
                <a:latin typeface="Trebuchet MS" panose="020B0603020202020204" pitchFamily="34" charset="0"/>
              </a:rPr>
              <a:t> </a:t>
            </a:r>
            <a:r>
              <a:rPr sz="1300" dirty="0" err="1">
                <a:latin typeface="Trebuchet MS" panose="020B0603020202020204" pitchFamily="34" charset="0"/>
              </a:rPr>
              <a:t>свое</a:t>
            </a:r>
            <a:r>
              <a:rPr sz="1300" dirty="0">
                <a:latin typeface="Trebuchet MS" panose="020B0603020202020204" pitchFamily="34" charset="0"/>
              </a:rPr>
              <a:t> </a:t>
            </a:r>
            <a:r>
              <a:rPr sz="1300" dirty="0" err="1">
                <a:latin typeface="Trebuchet MS" panose="020B0603020202020204" pitchFamily="34" charset="0"/>
              </a:rPr>
              <a:t>подключение</a:t>
            </a:r>
            <a:r>
              <a:rPr sz="1300" dirty="0">
                <a:latin typeface="Trebuchet MS" panose="020B0603020202020204" pitchFamily="34" charset="0"/>
              </a:rPr>
              <a:t>. В </a:t>
            </a:r>
            <a:r>
              <a:rPr sz="1300" dirty="0" err="1">
                <a:latin typeface="Trebuchet MS" panose="020B0603020202020204" pitchFamily="34" charset="0"/>
              </a:rPr>
              <a:t>итоге</a:t>
            </a:r>
            <a:r>
              <a:rPr sz="1300" dirty="0">
                <a:latin typeface="Trebuchet MS" panose="020B0603020202020204" pitchFamily="34" charset="0"/>
              </a:rPr>
              <a:t> в </a:t>
            </a:r>
            <a:r>
              <a:rPr sz="1300" dirty="0" err="1">
                <a:latin typeface="Trebuchet MS" panose="020B0603020202020204" pitchFamily="34" charset="0"/>
              </a:rPr>
              <a:t>судебном</a:t>
            </a:r>
            <a:r>
              <a:rPr sz="1300" dirty="0">
                <a:latin typeface="Trebuchet MS" panose="020B0603020202020204" pitchFamily="34" charset="0"/>
              </a:rPr>
              <a:t> </a:t>
            </a:r>
            <a:r>
              <a:rPr sz="1300" dirty="0" err="1">
                <a:latin typeface="Trebuchet MS" panose="020B0603020202020204" pitchFamily="34" charset="0"/>
              </a:rPr>
              <a:t>заседании</a:t>
            </a:r>
            <a:r>
              <a:rPr sz="1300" dirty="0">
                <a:latin typeface="Trebuchet MS" panose="020B0603020202020204" pitchFamily="34" charset="0"/>
              </a:rPr>
              <a:t> </a:t>
            </a:r>
            <a:r>
              <a:rPr sz="1300" dirty="0" err="1">
                <a:latin typeface="Trebuchet MS" panose="020B0603020202020204" pitchFamily="34" charset="0"/>
              </a:rPr>
              <a:t>смогло</a:t>
            </a:r>
            <a:r>
              <a:rPr sz="1300" dirty="0">
                <a:latin typeface="Trebuchet MS" panose="020B0603020202020204" pitchFamily="34" charset="0"/>
              </a:rPr>
              <a:t> </a:t>
            </a:r>
            <a:r>
              <a:rPr sz="1300" dirty="0" err="1">
                <a:latin typeface="Trebuchet MS" panose="020B0603020202020204" pitchFamily="34" charset="0"/>
              </a:rPr>
              <a:t>принять</a:t>
            </a:r>
            <a:r>
              <a:rPr sz="1300" dirty="0">
                <a:latin typeface="Trebuchet MS" panose="020B0603020202020204" pitchFamily="34" charset="0"/>
              </a:rPr>
              <a:t> </a:t>
            </a:r>
            <a:r>
              <a:rPr sz="1300" dirty="0" err="1">
                <a:latin typeface="Trebuchet MS" panose="020B0603020202020204" pitchFamily="34" charset="0"/>
              </a:rPr>
              <a:t>помимо</a:t>
            </a:r>
            <a:r>
              <a:rPr sz="1300" dirty="0">
                <a:latin typeface="Trebuchet MS" panose="020B0603020202020204" pitchFamily="34" charset="0"/>
              </a:rPr>
              <a:t> </a:t>
            </a:r>
            <a:r>
              <a:rPr sz="1300" dirty="0" err="1">
                <a:latin typeface="Trebuchet MS" panose="020B0603020202020204" pitchFamily="34" charset="0"/>
              </a:rPr>
              <a:t>участников</a:t>
            </a:r>
            <a:r>
              <a:rPr sz="1300" dirty="0">
                <a:latin typeface="Trebuchet MS" panose="020B0603020202020204" pitchFamily="34" charset="0"/>
              </a:rPr>
              <a:t> </a:t>
            </a:r>
            <a:r>
              <a:rPr sz="1300" dirty="0" err="1">
                <a:latin typeface="Trebuchet MS" panose="020B0603020202020204" pitchFamily="34" charset="0"/>
              </a:rPr>
              <a:t>процесса</a:t>
            </a:r>
            <a:r>
              <a:rPr sz="1300" dirty="0">
                <a:latin typeface="Trebuchet MS" panose="020B0603020202020204" pitchFamily="34" charset="0"/>
              </a:rPr>
              <a:t>, </a:t>
            </a:r>
            <a:r>
              <a:rPr sz="1300" dirty="0" err="1">
                <a:latin typeface="Trebuchet MS" panose="020B0603020202020204" pitchFamily="34" charset="0"/>
              </a:rPr>
              <a:t>около</a:t>
            </a:r>
            <a:r>
              <a:rPr sz="1300" dirty="0">
                <a:latin typeface="Trebuchet MS" panose="020B0603020202020204" pitchFamily="34" charset="0"/>
              </a:rPr>
              <a:t> 40 </a:t>
            </a:r>
            <a:r>
              <a:rPr sz="1300" dirty="0" err="1">
                <a:latin typeface="Trebuchet MS" panose="020B0603020202020204" pitchFamily="34" charset="0"/>
              </a:rPr>
              <a:t>наблюдателей</a:t>
            </a:r>
            <a:r>
              <a:rPr sz="1300" dirty="0">
                <a:latin typeface="Trebuchet MS" panose="020B0603020202020204" pitchFamily="34" charset="0"/>
              </a:rPr>
              <a:t> (</a:t>
            </a:r>
            <a:r>
              <a:rPr sz="1300" dirty="0" err="1">
                <a:latin typeface="Trebuchet MS" panose="020B0603020202020204" pitchFamily="34" charset="0"/>
              </a:rPr>
              <a:t>гласность</a:t>
            </a:r>
            <a:r>
              <a:rPr sz="1300" dirty="0">
                <a:latin typeface="Trebuchet MS" panose="020B0603020202020204" pitchFamily="34" charset="0"/>
              </a:rPr>
              <a:t>/</a:t>
            </a:r>
            <a:r>
              <a:rPr sz="1300" dirty="0" err="1">
                <a:latin typeface="Trebuchet MS" panose="020B0603020202020204" pitchFamily="34" charset="0"/>
              </a:rPr>
              <a:t>публичность</a:t>
            </a:r>
            <a:r>
              <a:rPr sz="1300" dirty="0">
                <a:latin typeface="Trebuchet MS" panose="020B0603020202020204" pitchFamily="34" charset="0"/>
              </a:rPr>
              <a:t>). </a:t>
            </a:r>
          </a:p>
          <a:p>
            <a:pPr marL="58816" indent="-58816" defTabSz="594359">
              <a:lnSpc>
                <a:spcPct val="150000"/>
              </a:lnSpc>
              <a:spcBef>
                <a:spcPts val="700"/>
              </a:spcBef>
              <a:buChar char=" "/>
              <a:defRPr sz="1429"/>
            </a:pPr>
            <a:r>
              <a:rPr sz="1300" dirty="0" err="1">
                <a:latin typeface="Trebuchet MS" panose="020B0603020202020204" pitchFamily="34" charset="0"/>
              </a:rPr>
              <a:t>Адвокаты</a:t>
            </a:r>
            <a:r>
              <a:rPr sz="1300" dirty="0">
                <a:latin typeface="Trebuchet MS" panose="020B0603020202020204" pitchFamily="34" charset="0"/>
              </a:rPr>
              <a:t> </a:t>
            </a:r>
            <a:r>
              <a:rPr sz="1300" dirty="0" err="1">
                <a:latin typeface="Trebuchet MS" panose="020B0603020202020204" pitchFamily="34" charset="0"/>
              </a:rPr>
              <a:t>должны</a:t>
            </a:r>
            <a:r>
              <a:rPr sz="1300" dirty="0">
                <a:latin typeface="Trebuchet MS" panose="020B0603020202020204" pitchFamily="34" charset="0"/>
              </a:rPr>
              <a:t> </a:t>
            </a:r>
            <a:r>
              <a:rPr sz="1300" dirty="0" err="1">
                <a:latin typeface="Trebuchet MS" panose="020B0603020202020204" pitchFamily="34" charset="0"/>
              </a:rPr>
              <a:t>требовать</a:t>
            </a:r>
            <a:r>
              <a:rPr sz="1300" dirty="0">
                <a:latin typeface="Trebuchet MS" panose="020B0603020202020204" pitchFamily="34" charset="0"/>
              </a:rPr>
              <a:t> </a:t>
            </a:r>
            <a:r>
              <a:rPr sz="1300" dirty="0" err="1">
                <a:latin typeface="Trebuchet MS" panose="020B0603020202020204" pitchFamily="34" charset="0"/>
              </a:rPr>
              <a:t>обеспечения</a:t>
            </a:r>
            <a:r>
              <a:rPr sz="1300" dirty="0">
                <a:latin typeface="Trebuchet MS" panose="020B0603020202020204" pitchFamily="34" charset="0"/>
              </a:rPr>
              <a:t> </a:t>
            </a:r>
            <a:r>
              <a:rPr sz="1300" dirty="0" err="1">
                <a:latin typeface="Trebuchet MS" panose="020B0603020202020204" pitchFamily="34" charset="0"/>
              </a:rPr>
              <a:t>своего</a:t>
            </a:r>
            <a:r>
              <a:rPr sz="1300" dirty="0">
                <a:latin typeface="Trebuchet MS" panose="020B0603020202020204" pitchFamily="34" charset="0"/>
              </a:rPr>
              <a:t> </a:t>
            </a:r>
            <a:r>
              <a:rPr sz="1300" dirty="0" err="1">
                <a:latin typeface="Trebuchet MS" panose="020B0603020202020204" pitchFamily="34" charset="0"/>
              </a:rPr>
              <a:t>клиента</a:t>
            </a:r>
            <a:r>
              <a:rPr sz="1300" dirty="0">
                <a:latin typeface="Trebuchet MS" panose="020B0603020202020204" pitchFamily="34" charset="0"/>
              </a:rPr>
              <a:t>, </a:t>
            </a:r>
            <a:r>
              <a:rPr sz="1300" dirty="0" err="1">
                <a:latin typeface="Trebuchet MS" panose="020B0603020202020204" pitchFamily="34" charset="0"/>
              </a:rPr>
              <a:t>содержащегося</a:t>
            </a:r>
            <a:r>
              <a:rPr sz="1300" dirty="0">
                <a:latin typeface="Trebuchet MS" panose="020B0603020202020204" pitchFamily="34" charset="0"/>
              </a:rPr>
              <a:t> в СИ, а </a:t>
            </a:r>
            <a:r>
              <a:rPr sz="1300" dirty="0" err="1">
                <a:latin typeface="Trebuchet MS" panose="020B0603020202020204" pitchFamily="34" charset="0"/>
              </a:rPr>
              <a:t>также</a:t>
            </a:r>
            <a:r>
              <a:rPr sz="1300" dirty="0">
                <a:latin typeface="Trebuchet MS" panose="020B0603020202020204" pitchFamily="34" charset="0"/>
              </a:rPr>
              <a:t> </a:t>
            </a:r>
            <a:r>
              <a:rPr sz="1300" dirty="0" err="1">
                <a:latin typeface="Trebuchet MS" panose="020B0603020202020204" pitchFamily="34" charset="0"/>
              </a:rPr>
              <a:t>других</a:t>
            </a:r>
            <a:r>
              <a:rPr sz="1300" dirty="0">
                <a:latin typeface="Trebuchet MS" panose="020B0603020202020204" pitchFamily="34" charset="0"/>
              </a:rPr>
              <a:t> </a:t>
            </a:r>
            <a:r>
              <a:rPr sz="1300" dirty="0" err="1">
                <a:latin typeface="Trebuchet MS" panose="020B0603020202020204" pitchFamily="34" charset="0"/>
              </a:rPr>
              <a:t>подсудимых</a:t>
            </a:r>
            <a:r>
              <a:rPr sz="1300" dirty="0">
                <a:latin typeface="Trebuchet MS" panose="020B0603020202020204" pitchFamily="34" charset="0"/>
              </a:rPr>
              <a:t>, </a:t>
            </a:r>
            <a:r>
              <a:rPr sz="1300" dirty="0" err="1">
                <a:latin typeface="Trebuchet MS" panose="020B0603020202020204" pitchFamily="34" charset="0"/>
              </a:rPr>
              <a:t>нормальными</a:t>
            </a:r>
            <a:r>
              <a:rPr sz="1300" dirty="0">
                <a:latin typeface="Trebuchet MS" panose="020B0603020202020204" pitchFamily="34" charset="0"/>
              </a:rPr>
              <a:t> </a:t>
            </a:r>
            <a:r>
              <a:rPr sz="1300" dirty="0" err="1">
                <a:latin typeface="Trebuchet MS" panose="020B0603020202020204" pitchFamily="34" charset="0"/>
              </a:rPr>
              <a:t>условиями</a:t>
            </a:r>
            <a:r>
              <a:rPr sz="1300" dirty="0">
                <a:latin typeface="Trebuchet MS" panose="020B0603020202020204" pitchFamily="34" charset="0"/>
              </a:rPr>
              <a:t> </a:t>
            </a:r>
            <a:r>
              <a:rPr sz="1300" dirty="0" err="1">
                <a:latin typeface="Trebuchet MS" panose="020B0603020202020204" pitchFamily="34" charset="0"/>
              </a:rPr>
              <a:t>судебного</a:t>
            </a:r>
            <a:r>
              <a:rPr sz="1300" dirty="0">
                <a:latin typeface="Trebuchet MS" panose="020B0603020202020204" pitchFamily="34" charset="0"/>
              </a:rPr>
              <a:t> </a:t>
            </a:r>
            <a:r>
              <a:rPr sz="1300" dirty="0" err="1">
                <a:latin typeface="Trebuchet MS" panose="020B0603020202020204" pitchFamily="34" charset="0"/>
              </a:rPr>
              <a:t>процесса</a:t>
            </a:r>
            <a:r>
              <a:rPr sz="1300" dirty="0">
                <a:latin typeface="Trebuchet MS" panose="020B0603020202020204" pitchFamily="34" charset="0"/>
              </a:rPr>
              <a:t>. </a:t>
            </a:r>
            <a:r>
              <a:rPr sz="1300" dirty="0" err="1">
                <a:latin typeface="Trebuchet MS" panose="020B0603020202020204" pitchFamily="34" charset="0"/>
              </a:rPr>
              <a:t>Необходимо</a:t>
            </a:r>
            <a:r>
              <a:rPr sz="1300" dirty="0">
                <a:latin typeface="Trebuchet MS" panose="020B0603020202020204" pitchFamily="34" charset="0"/>
              </a:rPr>
              <a:t> </a:t>
            </a:r>
            <a:r>
              <a:rPr sz="1300" dirty="0" err="1">
                <a:latin typeface="Trebuchet MS" panose="020B0603020202020204" pitchFamily="34" charset="0"/>
              </a:rPr>
              <a:t>обращаться</a:t>
            </a:r>
            <a:r>
              <a:rPr sz="1300" dirty="0">
                <a:latin typeface="Trebuchet MS" panose="020B0603020202020204" pitchFamily="34" charset="0"/>
              </a:rPr>
              <a:t> к </a:t>
            </a:r>
            <a:r>
              <a:rPr sz="1300" dirty="0" err="1">
                <a:latin typeface="Trebuchet MS" panose="020B0603020202020204" pitchFamily="34" charset="0"/>
              </a:rPr>
              <a:t>суду</a:t>
            </a:r>
            <a:r>
              <a:rPr sz="1300" dirty="0">
                <a:latin typeface="Trebuchet MS" panose="020B0603020202020204" pitchFamily="34" charset="0"/>
              </a:rPr>
              <a:t> с </a:t>
            </a:r>
            <a:r>
              <a:rPr sz="1300" dirty="0" err="1">
                <a:latin typeface="Trebuchet MS" panose="020B0603020202020204" pitchFamily="34" charset="0"/>
              </a:rPr>
              <a:t>ходатайством</a:t>
            </a:r>
            <a:r>
              <a:rPr sz="1300" dirty="0">
                <a:latin typeface="Trebuchet MS" panose="020B0603020202020204" pitchFamily="34" charset="0"/>
              </a:rPr>
              <a:t>, </a:t>
            </a:r>
            <a:r>
              <a:rPr sz="1300" dirty="0" err="1">
                <a:latin typeface="Trebuchet MS" panose="020B0603020202020204" pitchFamily="34" charset="0"/>
              </a:rPr>
              <a:t>направить</a:t>
            </a:r>
            <a:r>
              <a:rPr sz="1300" dirty="0">
                <a:latin typeface="Trebuchet MS" panose="020B0603020202020204" pitchFamily="34" charset="0"/>
              </a:rPr>
              <a:t> </a:t>
            </a:r>
            <a:r>
              <a:rPr sz="1300" dirty="0" err="1">
                <a:latin typeface="Trebuchet MS" panose="020B0603020202020204" pitchFamily="34" charset="0"/>
              </a:rPr>
              <a:t>требование</a:t>
            </a:r>
            <a:r>
              <a:rPr sz="1300" dirty="0">
                <a:latin typeface="Trebuchet MS" panose="020B0603020202020204" pitchFamily="34" charset="0"/>
              </a:rPr>
              <a:t> в ДУИС </a:t>
            </a:r>
            <a:r>
              <a:rPr sz="1300" dirty="0" err="1">
                <a:latin typeface="Trebuchet MS" panose="020B0603020202020204" pitchFamily="34" charset="0"/>
              </a:rPr>
              <a:t>об</a:t>
            </a:r>
            <a:r>
              <a:rPr sz="1300" dirty="0">
                <a:latin typeface="Trebuchet MS" panose="020B0603020202020204" pitchFamily="34" charset="0"/>
              </a:rPr>
              <a:t> </a:t>
            </a:r>
            <a:r>
              <a:rPr sz="1300" dirty="0" err="1">
                <a:latin typeface="Trebuchet MS" panose="020B0603020202020204" pitchFamily="34" charset="0"/>
              </a:rPr>
              <a:t>устранении</a:t>
            </a:r>
            <a:r>
              <a:rPr sz="1300" dirty="0">
                <a:latin typeface="Trebuchet MS" panose="020B0603020202020204" pitchFamily="34" charset="0"/>
              </a:rPr>
              <a:t> </a:t>
            </a:r>
            <a:r>
              <a:rPr sz="1300" dirty="0" err="1">
                <a:latin typeface="Trebuchet MS" panose="020B0603020202020204" pitchFamily="34" charset="0"/>
              </a:rPr>
              <a:t>нарушений</a:t>
            </a:r>
            <a:r>
              <a:rPr sz="1300" dirty="0">
                <a:latin typeface="Trebuchet MS" panose="020B0603020202020204" pitchFamily="34" charset="0"/>
              </a:rPr>
              <a:t> (</a:t>
            </a:r>
            <a:r>
              <a:rPr sz="1300" dirty="0" err="1">
                <a:latin typeface="Trebuchet MS" panose="020B0603020202020204" pitchFamily="34" charset="0"/>
              </a:rPr>
              <a:t>равноправие</a:t>
            </a:r>
            <a:r>
              <a:rPr sz="1300" dirty="0">
                <a:latin typeface="Trebuchet MS" panose="020B0603020202020204" pitchFamily="34" charset="0"/>
              </a:rPr>
              <a:t> </a:t>
            </a:r>
            <a:r>
              <a:rPr sz="1300" dirty="0" err="1">
                <a:latin typeface="Trebuchet MS" panose="020B0603020202020204" pitchFamily="34" charset="0"/>
              </a:rPr>
              <a:t>сторон</a:t>
            </a:r>
            <a:r>
              <a:rPr sz="1300" dirty="0">
                <a:latin typeface="Trebuchet MS" panose="020B0603020202020204" pitchFamily="34" charset="0"/>
              </a:rPr>
              <a:t>).</a:t>
            </a:r>
          </a:p>
          <a:p>
            <a:pPr marL="58816" indent="-58816" defTabSz="594359">
              <a:lnSpc>
                <a:spcPct val="150000"/>
              </a:lnSpc>
              <a:spcBef>
                <a:spcPts val="700"/>
              </a:spcBef>
              <a:buChar char=" "/>
              <a:defRPr sz="1429"/>
            </a:pPr>
            <a:r>
              <a:rPr sz="1300" dirty="0">
                <a:latin typeface="Trebuchet MS" panose="020B0603020202020204" pitchFamily="34" charset="0"/>
              </a:rPr>
              <a:t>В Zoom </a:t>
            </a:r>
            <a:r>
              <a:rPr sz="1300" dirty="0" err="1">
                <a:latin typeface="Trebuchet MS" panose="020B0603020202020204" pitchFamily="34" charset="0"/>
              </a:rPr>
              <a:t>мы</a:t>
            </a:r>
            <a:r>
              <a:rPr sz="1300" dirty="0">
                <a:latin typeface="Trebuchet MS" panose="020B0603020202020204" pitchFamily="34" charset="0"/>
              </a:rPr>
              <a:t> </a:t>
            </a:r>
            <a:r>
              <a:rPr sz="1300" dirty="0" err="1">
                <a:latin typeface="Trebuchet MS" panose="020B0603020202020204" pitchFamily="34" charset="0"/>
              </a:rPr>
              <a:t>можем</a:t>
            </a:r>
            <a:r>
              <a:rPr sz="1300" dirty="0">
                <a:latin typeface="Trebuchet MS" panose="020B0603020202020204" pitchFamily="34" charset="0"/>
              </a:rPr>
              <a:t> </a:t>
            </a:r>
            <a:r>
              <a:rPr sz="1300" dirty="0" err="1">
                <a:latin typeface="Trebuchet MS" panose="020B0603020202020204" pitchFamily="34" charset="0"/>
              </a:rPr>
              <a:t>транслировать</a:t>
            </a:r>
            <a:r>
              <a:rPr sz="1300" dirty="0">
                <a:latin typeface="Trebuchet MS" panose="020B0603020202020204" pitchFamily="34" charset="0"/>
              </a:rPr>
              <a:t> </a:t>
            </a:r>
            <a:r>
              <a:rPr sz="1300" dirty="0" err="1">
                <a:latin typeface="Trebuchet MS" panose="020B0603020202020204" pitchFamily="34" charset="0"/>
              </a:rPr>
              <a:t>заранее</a:t>
            </a:r>
            <a:r>
              <a:rPr sz="1300" dirty="0">
                <a:latin typeface="Trebuchet MS" panose="020B0603020202020204" pitchFamily="34" charset="0"/>
              </a:rPr>
              <a:t> </a:t>
            </a:r>
            <a:r>
              <a:rPr sz="1300" dirty="0" err="1">
                <a:latin typeface="Trebuchet MS" panose="020B0603020202020204" pitchFamily="34" charset="0"/>
              </a:rPr>
              <a:t>подготовленные</a:t>
            </a:r>
            <a:r>
              <a:rPr sz="1300" dirty="0">
                <a:latin typeface="Trebuchet MS" panose="020B0603020202020204" pitchFamily="34" charset="0"/>
              </a:rPr>
              <a:t> </a:t>
            </a:r>
            <a:r>
              <a:rPr sz="1300" dirty="0" err="1">
                <a:latin typeface="Trebuchet MS" panose="020B0603020202020204" pitchFamily="34" charset="0"/>
              </a:rPr>
              <a:t>презентации</a:t>
            </a:r>
            <a:r>
              <a:rPr sz="1300" dirty="0">
                <a:latin typeface="Trebuchet MS" panose="020B0603020202020204" pitchFamily="34" charset="0"/>
              </a:rPr>
              <a:t>, </a:t>
            </a:r>
            <a:r>
              <a:rPr sz="1300" dirty="0" err="1">
                <a:latin typeface="Trebuchet MS" panose="020B0603020202020204" pitchFamily="34" charset="0"/>
              </a:rPr>
              <a:t>особенно</a:t>
            </a:r>
            <a:r>
              <a:rPr sz="1300" dirty="0">
                <a:latin typeface="Trebuchet MS" panose="020B0603020202020204" pitchFamily="34" charset="0"/>
              </a:rPr>
              <a:t> </a:t>
            </a:r>
            <a:r>
              <a:rPr sz="1300" dirty="0" err="1">
                <a:latin typeface="Trebuchet MS" panose="020B0603020202020204" pitchFamily="34" charset="0"/>
              </a:rPr>
              <a:t>это</a:t>
            </a:r>
            <a:r>
              <a:rPr sz="1300" dirty="0">
                <a:latin typeface="Trebuchet MS" panose="020B0603020202020204" pitchFamily="34" charset="0"/>
              </a:rPr>
              <a:t> </a:t>
            </a:r>
            <a:r>
              <a:rPr sz="1300" dirty="0" err="1">
                <a:latin typeface="Trebuchet MS" panose="020B0603020202020204" pitchFamily="34" charset="0"/>
              </a:rPr>
              <a:t>удобно</a:t>
            </a:r>
            <a:r>
              <a:rPr sz="1300" dirty="0">
                <a:latin typeface="Trebuchet MS" panose="020B0603020202020204" pitchFamily="34" charset="0"/>
              </a:rPr>
              <a:t>, </a:t>
            </a:r>
            <a:r>
              <a:rPr sz="1300" dirty="0" err="1">
                <a:latin typeface="Trebuchet MS" panose="020B0603020202020204" pitchFamily="34" charset="0"/>
              </a:rPr>
              <a:t>если</a:t>
            </a:r>
            <a:r>
              <a:rPr sz="1300" dirty="0">
                <a:latin typeface="Trebuchet MS" panose="020B0603020202020204" pitchFamily="34" charset="0"/>
              </a:rPr>
              <a:t> </a:t>
            </a:r>
            <a:r>
              <a:rPr sz="1300" dirty="0" err="1">
                <a:latin typeface="Trebuchet MS" panose="020B0603020202020204" pitchFamily="34" charset="0"/>
              </a:rPr>
              <a:t>ваше</a:t>
            </a:r>
            <a:r>
              <a:rPr sz="1300" dirty="0">
                <a:latin typeface="Trebuchet MS" panose="020B0603020202020204" pitchFamily="34" charset="0"/>
              </a:rPr>
              <a:t> </a:t>
            </a:r>
            <a:r>
              <a:rPr sz="1300" dirty="0" err="1">
                <a:latin typeface="Trebuchet MS" panose="020B0603020202020204" pitchFamily="34" charset="0"/>
              </a:rPr>
              <a:t>ходатайство</a:t>
            </a:r>
            <a:r>
              <a:rPr sz="1300" dirty="0">
                <a:latin typeface="Trebuchet MS" panose="020B0603020202020204" pitchFamily="34" charset="0"/>
              </a:rPr>
              <a:t> </a:t>
            </a:r>
            <a:r>
              <a:rPr sz="1300" dirty="0" err="1">
                <a:latin typeface="Trebuchet MS" panose="020B0603020202020204" pitchFamily="34" charset="0"/>
              </a:rPr>
              <a:t>или</a:t>
            </a:r>
            <a:r>
              <a:rPr sz="1300" dirty="0">
                <a:latin typeface="Trebuchet MS" panose="020B0603020202020204" pitchFamily="34" charset="0"/>
              </a:rPr>
              <a:t> </a:t>
            </a:r>
            <a:r>
              <a:rPr sz="1300" dirty="0" err="1">
                <a:latin typeface="Trebuchet MS" panose="020B0603020202020204" pitchFamily="34" charset="0"/>
              </a:rPr>
              <a:t>речь</a:t>
            </a:r>
            <a:r>
              <a:rPr sz="1300" dirty="0">
                <a:latin typeface="Trebuchet MS" panose="020B0603020202020204" pitchFamily="34" charset="0"/>
              </a:rPr>
              <a:t> </a:t>
            </a:r>
            <a:r>
              <a:rPr sz="1300" dirty="0" err="1">
                <a:latin typeface="Trebuchet MS" panose="020B0603020202020204" pitchFamily="34" charset="0"/>
              </a:rPr>
              <a:t>на</a:t>
            </a:r>
            <a:r>
              <a:rPr sz="1300" dirty="0">
                <a:latin typeface="Trebuchet MS" panose="020B0603020202020204" pitchFamily="34" charset="0"/>
              </a:rPr>
              <a:t> </a:t>
            </a:r>
            <a:r>
              <a:rPr sz="1300" dirty="0" err="1">
                <a:latin typeface="Trebuchet MS" panose="020B0603020202020204" pitchFamily="34" charset="0"/>
              </a:rPr>
              <a:t>прениях</a:t>
            </a:r>
            <a:r>
              <a:rPr sz="1300" dirty="0">
                <a:latin typeface="Trebuchet MS" panose="020B0603020202020204" pitchFamily="34" charset="0"/>
              </a:rPr>
              <a:t> </a:t>
            </a:r>
            <a:r>
              <a:rPr sz="1300" dirty="0" err="1">
                <a:latin typeface="Trebuchet MS" panose="020B0603020202020204" pitchFamily="34" charset="0"/>
              </a:rPr>
              <a:t>сопровождаются</a:t>
            </a:r>
            <a:r>
              <a:rPr sz="1300" dirty="0">
                <a:latin typeface="Trebuchet MS" panose="020B0603020202020204" pitchFamily="34" charset="0"/>
              </a:rPr>
              <a:t> </a:t>
            </a:r>
            <a:r>
              <a:rPr sz="1300" dirty="0" err="1">
                <a:latin typeface="Trebuchet MS" panose="020B0603020202020204" pitchFamily="34" charset="0"/>
              </a:rPr>
              <a:t>изучением</a:t>
            </a:r>
            <a:r>
              <a:rPr sz="1300" dirty="0">
                <a:latin typeface="Trebuchet MS" panose="020B0603020202020204" pitchFamily="34" charset="0"/>
              </a:rPr>
              <a:t> </a:t>
            </a:r>
            <a:r>
              <a:rPr sz="1300" dirty="0" err="1">
                <a:latin typeface="Trebuchet MS" panose="020B0603020202020204" pitchFamily="34" charset="0"/>
              </a:rPr>
              <a:t>графиков</a:t>
            </a:r>
            <a:r>
              <a:rPr sz="1300" dirty="0">
                <a:latin typeface="Trebuchet MS" panose="020B0603020202020204" pitchFamily="34" charset="0"/>
              </a:rPr>
              <a:t>, </a:t>
            </a:r>
            <a:r>
              <a:rPr sz="1300" dirty="0" err="1">
                <a:latin typeface="Trebuchet MS" panose="020B0603020202020204" pitchFamily="34" charset="0"/>
              </a:rPr>
              <a:t>таблиц</a:t>
            </a:r>
            <a:r>
              <a:rPr sz="1300" dirty="0">
                <a:latin typeface="Trebuchet MS" panose="020B0603020202020204" pitchFamily="34" charset="0"/>
              </a:rPr>
              <a:t> и </a:t>
            </a:r>
            <a:r>
              <a:rPr sz="1300" dirty="0" err="1">
                <a:latin typeface="Trebuchet MS" panose="020B0603020202020204" pitchFamily="34" charset="0"/>
              </a:rPr>
              <a:t>т.д</a:t>
            </a:r>
            <a:r>
              <a:rPr sz="1300" dirty="0">
                <a:latin typeface="Trebuchet MS" panose="020B0603020202020204" pitchFamily="34" charset="0"/>
              </a:rPr>
              <a:t>. </a:t>
            </a:r>
            <a:r>
              <a:rPr sz="1300" dirty="0" err="1">
                <a:latin typeface="Trebuchet MS" panose="020B0603020202020204" pitchFamily="34" charset="0"/>
              </a:rPr>
              <a:t>Для</a:t>
            </a:r>
            <a:r>
              <a:rPr sz="1300" dirty="0">
                <a:latin typeface="Trebuchet MS" panose="020B0603020202020204" pitchFamily="34" charset="0"/>
              </a:rPr>
              <a:t> </a:t>
            </a:r>
            <a:r>
              <a:rPr sz="1300" dirty="0" err="1">
                <a:latin typeface="Trebuchet MS" panose="020B0603020202020204" pitchFamily="34" charset="0"/>
              </a:rPr>
              <a:t>того</a:t>
            </a:r>
            <a:r>
              <a:rPr sz="1300" dirty="0">
                <a:latin typeface="Trebuchet MS" panose="020B0603020202020204" pitchFamily="34" charset="0"/>
              </a:rPr>
              <a:t> </a:t>
            </a:r>
            <a:r>
              <a:rPr sz="1300" dirty="0" err="1">
                <a:latin typeface="Trebuchet MS" panose="020B0603020202020204" pitchFamily="34" charset="0"/>
              </a:rPr>
              <a:t>чтобы</a:t>
            </a:r>
            <a:r>
              <a:rPr sz="1300" dirty="0">
                <a:latin typeface="Trebuchet MS" panose="020B0603020202020204" pitchFamily="34" charset="0"/>
              </a:rPr>
              <a:t> </a:t>
            </a:r>
            <a:r>
              <a:rPr sz="1300" dirty="0" err="1">
                <a:latin typeface="Trebuchet MS" panose="020B0603020202020204" pitchFamily="34" charset="0"/>
              </a:rPr>
              <a:t>воспользоваться</a:t>
            </a:r>
            <a:r>
              <a:rPr sz="1300" dirty="0">
                <a:latin typeface="Trebuchet MS" panose="020B0603020202020204" pitchFamily="34" charset="0"/>
              </a:rPr>
              <a:t> </a:t>
            </a:r>
            <a:r>
              <a:rPr sz="1300" dirty="0" err="1">
                <a:latin typeface="Trebuchet MS" panose="020B0603020202020204" pitchFamily="34" charset="0"/>
              </a:rPr>
              <a:t>этой</a:t>
            </a:r>
            <a:r>
              <a:rPr sz="1300" dirty="0">
                <a:latin typeface="Trebuchet MS" panose="020B0603020202020204" pitchFamily="34" charset="0"/>
              </a:rPr>
              <a:t> </a:t>
            </a:r>
            <a:r>
              <a:rPr sz="1300" dirty="0" err="1">
                <a:latin typeface="Trebuchet MS" panose="020B0603020202020204" pitchFamily="34" charset="0"/>
              </a:rPr>
              <a:t>возможностью</a:t>
            </a:r>
            <a:r>
              <a:rPr sz="1300" dirty="0">
                <a:latin typeface="Trebuchet MS" panose="020B0603020202020204" pitchFamily="34" charset="0"/>
              </a:rPr>
              <a:t>, </a:t>
            </a:r>
            <a:r>
              <a:rPr sz="1300" dirty="0" err="1">
                <a:latin typeface="Trebuchet MS" panose="020B0603020202020204" pitchFamily="34" charset="0"/>
              </a:rPr>
              <a:t>нужно</a:t>
            </a:r>
            <a:r>
              <a:rPr sz="1300" dirty="0">
                <a:latin typeface="Trebuchet MS" panose="020B0603020202020204" pitchFamily="34" charset="0"/>
              </a:rPr>
              <a:t> </a:t>
            </a:r>
            <a:r>
              <a:rPr sz="1300" dirty="0" err="1">
                <a:latin typeface="Trebuchet MS" panose="020B0603020202020204" pitchFamily="34" charset="0"/>
              </a:rPr>
              <a:t>заранее</a:t>
            </a:r>
            <a:r>
              <a:rPr sz="1300" dirty="0">
                <a:latin typeface="Trebuchet MS" panose="020B0603020202020204" pitchFamily="34" charset="0"/>
              </a:rPr>
              <a:t> </a:t>
            </a:r>
            <a:r>
              <a:rPr sz="1300" dirty="0" err="1">
                <a:latin typeface="Trebuchet MS" panose="020B0603020202020204" pitchFamily="34" charset="0"/>
              </a:rPr>
              <a:t>договориться</a:t>
            </a:r>
            <a:r>
              <a:rPr sz="1300" dirty="0">
                <a:latin typeface="Trebuchet MS" panose="020B0603020202020204" pitchFamily="34" charset="0"/>
              </a:rPr>
              <a:t> с </a:t>
            </a:r>
            <a:r>
              <a:rPr sz="1300" dirty="0" err="1">
                <a:latin typeface="Trebuchet MS" panose="020B0603020202020204" pitchFamily="34" charset="0"/>
              </a:rPr>
              <a:t>секретарем</a:t>
            </a:r>
            <a:r>
              <a:rPr sz="1300" dirty="0">
                <a:latin typeface="Trebuchet MS" panose="020B0603020202020204" pitchFamily="34" charset="0"/>
              </a:rPr>
              <a:t> о </a:t>
            </a:r>
            <a:r>
              <a:rPr sz="1300" dirty="0" err="1">
                <a:latin typeface="Trebuchet MS" panose="020B0603020202020204" pitchFamily="34" charset="0"/>
              </a:rPr>
              <a:t>предоставлении</a:t>
            </a:r>
            <a:r>
              <a:rPr sz="1300" dirty="0">
                <a:latin typeface="Trebuchet MS" panose="020B0603020202020204" pitchFamily="34" charset="0"/>
              </a:rPr>
              <a:t> </a:t>
            </a:r>
            <a:r>
              <a:rPr sz="1300" dirty="0" err="1">
                <a:latin typeface="Trebuchet MS" panose="020B0603020202020204" pitchFamily="34" charset="0"/>
              </a:rPr>
              <a:t>вам</a:t>
            </a:r>
            <a:r>
              <a:rPr sz="1300" dirty="0">
                <a:latin typeface="Trebuchet MS" panose="020B0603020202020204" pitchFamily="34" charset="0"/>
              </a:rPr>
              <a:t> </a:t>
            </a:r>
            <a:r>
              <a:rPr sz="1300" dirty="0" err="1">
                <a:latin typeface="Trebuchet MS" panose="020B0603020202020204" pitchFamily="34" charset="0"/>
              </a:rPr>
              <a:t>допуска</a:t>
            </a:r>
            <a:r>
              <a:rPr sz="1300" dirty="0">
                <a:latin typeface="Trebuchet MS" panose="020B0603020202020204" pitchFamily="34" charset="0"/>
              </a:rPr>
              <a:t> к </a:t>
            </a:r>
            <a:r>
              <a:rPr sz="1300" dirty="0" err="1">
                <a:latin typeface="Trebuchet MS" panose="020B0603020202020204" pitchFamily="34" charset="0"/>
              </a:rPr>
              <a:t>такой</a:t>
            </a:r>
            <a:r>
              <a:rPr sz="1300" dirty="0">
                <a:latin typeface="Trebuchet MS" panose="020B0603020202020204" pitchFamily="34" charset="0"/>
              </a:rPr>
              <a:t> </a:t>
            </a:r>
            <a:r>
              <a:rPr sz="1300" dirty="0" err="1">
                <a:latin typeface="Trebuchet MS" panose="020B0603020202020204" pitchFamily="34" charset="0"/>
              </a:rPr>
              <a:t>функции</a:t>
            </a:r>
            <a:r>
              <a:rPr sz="1300" dirty="0">
                <a:latin typeface="Trebuchet MS" panose="020B0603020202020204" pitchFamily="34" charset="0"/>
              </a:rPr>
              <a:t> </a:t>
            </a:r>
            <a:r>
              <a:rPr sz="1300" dirty="0" err="1">
                <a:latin typeface="Trebuchet MS" panose="020B0603020202020204" pitchFamily="34" charset="0"/>
              </a:rPr>
              <a:t>или</a:t>
            </a:r>
            <a:r>
              <a:rPr sz="1300" dirty="0">
                <a:latin typeface="Trebuchet MS" panose="020B0603020202020204" pitchFamily="34" charset="0"/>
              </a:rPr>
              <a:t> </a:t>
            </a:r>
            <a:r>
              <a:rPr sz="1300" dirty="0" err="1">
                <a:latin typeface="Trebuchet MS" panose="020B0603020202020204" pitchFamily="34" charset="0"/>
              </a:rPr>
              <a:t>выслать</a:t>
            </a:r>
            <a:r>
              <a:rPr sz="1300" dirty="0">
                <a:latin typeface="Trebuchet MS" panose="020B0603020202020204" pitchFamily="34" charset="0"/>
              </a:rPr>
              <a:t> </a:t>
            </a:r>
            <a:r>
              <a:rPr sz="1300" dirty="0" err="1">
                <a:latin typeface="Trebuchet MS" panose="020B0603020202020204" pitchFamily="34" charset="0"/>
              </a:rPr>
              <a:t>секретарю</a:t>
            </a:r>
            <a:r>
              <a:rPr sz="1300" dirty="0">
                <a:latin typeface="Trebuchet MS" panose="020B0603020202020204" pitchFamily="34" charset="0"/>
              </a:rPr>
              <a:t> </a:t>
            </a:r>
            <a:r>
              <a:rPr sz="1300" dirty="0" err="1">
                <a:latin typeface="Trebuchet MS" panose="020B0603020202020204" pitchFamily="34" charset="0"/>
              </a:rPr>
              <a:t>вашу</a:t>
            </a:r>
            <a:r>
              <a:rPr sz="1300" dirty="0">
                <a:latin typeface="Trebuchet MS" panose="020B0603020202020204" pitchFamily="34" charset="0"/>
              </a:rPr>
              <a:t> </a:t>
            </a:r>
            <a:r>
              <a:rPr sz="1300" dirty="0" err="1">
                <a:latin typeface="Trebuchet MS" panose="020B0603020202020204" pitchFamily="34" charset="0"/>
              </a:rPr>
              <a:t>презентацию</a:t>
            </a:r>
            <a:r>
              <a:rPr sz="1300" dirty="0">
                <a:latin typeface="Trebuchet MS" panose="020B0603020202020204" pitchFamily="34" charset="0"/>
              </a:rPr>
              <a:t>, </a:t>
            </a:r>
            <a:r>
              <a:rPr sz="1300" dirty="0" err="1">
                <a:latin typeface="Trebuchet MS" panose="020B0603020202020204" pitchFamily="34" charset="0"/>
              </a:rPr>
              <a:t>чтобы</a:t>
            </a:r>
            <a:r>
              <a:rPr sz="1300" dirty="0">
                <a:latin typeface="Trebuchet MS" panose="020B0603020202020204" pitchFamily="34" charset="0"/>
              </a:rPr>
              <a:t> </a:t>
            </a:r>
            <a:r>
              <a:rPr sz="1300" dirty="0" err="1">
                <a:latin typeface="Trebuchet MS" panose="020B0603020202020204" pitchFamily="34" charset="0"/>
              </a:rPr>
              <a:t>он</a:t>
            </a:r>
            <a:r>
              <a:rPr sz="1300" dirty="0">
                <a:latin typeface="Trebuchet MS" panose="020B0603020202020204" pitchFamily="34" charset="0"/>
              </a:rPr>
              <a:t> </a:t>
            </a:r>
            <a:r>
              <a:rPr sz="1300" dirty="0" err="1">
                <a:latin typeface="Trebuchet MS" panose="020B0603020202020204" pitchFamily="34" charset="0"/>
              </a:rPr>
              <a:t>мог</a:t>
            </a:r>
            <a:r>
              <a:rPr sz="1300" dirty="0">
                <a:latin typeface="Trebuchet MS" panose="020B0603020202020204" pitchFamily="34" charset="0"/>
              </a:rPr>
              <a:t> </a:t>
            </a:r>
            <a:r>
              <a:rPr sz="1300" dirty="0" err="1">
                <a:latin typeface="Trebuchet MS" panose="020B0603020202020204" pitchFamily="34" charset="0"/>
              </a:rPr>
              <a:t>ее</a:t>
            </a:r>
            <a:r>
              <a:rPr sz="1300" dirty="0">
                <a:latin typeface="Trebuchet MS" panose="020B0603020202020204" pitchFamily="34" charset="0"/>
              </a:rPr>
              <a:t> </a:t>
            </a:r>
            <a:r>
              <a:rPr sz="1300" dirty="0" err="1">
                <a:latin typeface="Trebuchet MS" panose="020B0603020202020204" pitchFamily="34" charset="0"/>
              </a:rPr>
              <a:t>транслировать</a:t>
            </a:r>
            <a:r>
              <a:rPr sz="1300" dirty="0">
                <a:latin typeface="Trebuchet MS" panose="020B0603020202020204" pitchFamily="34" charset="0"/>
              </a:rPr>
              <a:t>.</a:t>
            </a:r>
          </a:p>
          <a:p>
            <a:pPr marL="58816" indent="-58816" defTabSz="594359">
              <a:lnSpc>
                <a:spcPct val="150000"/>
              </a:lnSpc>
              <a:spcBef>
                <a:spcPts val="700"/>
              </a:spcBef>
              <a:buChar char=" "/>
              <a:defRPr sz="1429"/>
            </a:pPr>
            <a:r>
              <a:rPr sz="1300" dirty="0">
                <a:latin typeface="Trebuchet MS" panose="020B0603020202020204" pitchFamily="34" charset="0"/>
              </a:rPr>
              <a:t> </a:t>
            </a:r>
          </a:p>
        </p:txBody>
      </p:sp>
      <p:sp>
        <p:nvSpPr>
          <p:cNvPr id="14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15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:cover dir="d"/>
      </p:transition>
    </mc:Choice>
    <mc:Fallback xmlns:a14="http://schemas.microsoft.com/office/drawing/2010/main" xmlns:m="http://schemas.openxmlformats.org/officeDocument/2006/math" xmlns="">
      <p:transition spd="fast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ВОЗМОЖНОСТИ АДВОКАТА ПО МИНИМИЗАЦИИ НАРУШЕНИЙ В ОНЛАЙН ПРОЦЕССАХ: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defTabSz="804672">
              <a:defRPr sz="2816" b="1"/>
            </a:pPr>
            <a:r>
              <a:t>ВОЗМОЖНОСТИ АДВОКАТА ПО МИНИМИЗАЦИИ НАРУШЕНИЙ В ОНЛАЙН ПРОЦЕССАХ:</a:t>
            </a:r>
            <a:br/>
            <a:endParaRPr/>
          </a:p>
        </p:txBody>
      </p:sp>
      <p:sp>
        <p:nvSpPr>
          <p:cNvPr id="148" name="Возражать перед судом, когда на процессе по уголовному делу, проходящему через Zoom, вдруг суд подключает одного из свидетелей через Вотсап, по причине отсутствия у него программы. При этом только суд имеет возможность его видеть, другие участники процес"/>
          <p:cNvSpPr txBox="1">
            <a:spLocks noGrp="1"/>
          </p:cNvSpPr>
          <p:nvPr>
            <p:ph type="body" idx="1"/>
          </p:nvPr>
        </p:nvSpPr>
        <p:spPr>
          <a:xfrm>
            <a:off x="674081" y="1755775"/>
            <a:ext cx="8148819" cy="4022726"/>
          </a:xfrm>
          <a:prstGeom prst="rect">
            <a:avLst/>
          </a:prstGeom>
        </p:spPr>
        <p:txBody>
          <a:bodyPr>
            <a:noAutofit/>
          </a:bodyPr>
          <a:lstStyle/>
          <a:p>
            <a:pPr marL="64246" indent="-64246" defTabSz="649223">
              <a:lnSpc>
                <a:spcPct val="150000"/>
              </a:lnSpc>
              <a:spcBef>
                <a:spcPts val="800"/>
              </a:spcBef>
              <a:buChar char=" "/>
              <a:defRPr sz="1562"/>
            </a:pPr>
            <a:r>
              <a:rPr sz="1500" dirty="0" err="1">
                <a:latin typeface="Trebuchet MS" panose="020B0603020202020204" pitchFamily="34" charset="0"/>
              </a:rPr>
              <a:t>Возражать</a:t>
            </a:r>
            <a:r>
              <a:rPr sz="1500" dirty="0">
                <a:latin typeface="Trebuchet MS" panose="020B0603020202020204" pitchFamily="34" charset="0"/>
              </a:rPr>
              <a:t> </a:t>
            </a:r>
            <a:r>
              <a:rPr sz="1500" dirty="0" err="1">
                <a:latin typeface="Trebuchet MS" panose="020B0603020202020204" pitchFamily="34" charset="0"/>
              </a:rPr>
              <a:t>перед</a:t>
            </a:r>
            <a:r>
              <a:rPr sz="1500" dirty="0">
                <a:latin typeface="Trebuchet MS" panose="020B0603020202020204" pitchFamily="34" charset="0"/>
              </a:rPr>
              <a:t> </a:t>
            </a:r>
            <a:r>
              <a:rPr sz="1500" dirty="0" err="1">
                <a:latin typeface="Trebuchet MS" panose="020B0603020202020204" pitchFamily="34" charset="0"/>
              </a:rPr>
              <a:t>судом</a:t>
            </a:r>
            <a:r>
              <a:rPr sz="1500" dirty="0">
                <a:latin typeface="Trebuchet MS" panose="020B0603020202020204" pitchFamily="34" charset="0"/>
              </a:rPr>
              <a:t>, </a:t>
            </a:r>
            <a:r>
              <a:rPr sz="1500" dirty="0" err="1">
                <a:latin typeface="Trebuchet MS" panose="020B0603020202020204" pitchFamily="34" charset="0"/>
              </a:rPr>
              <a:t>когда</a:t>
            </a:r>
            <a:r>
              <a:rPr sz="1500" dirty="0">
                <a:latin typeface="Trebuchet MS" panose="020B0603020202020204" pitchFamily="34" charset="0"/>
              </a:rPr>
              <a:t> </a:t>
            </a:r>
            <a:r>
              <a:rPr sz="1500" dirty="0" err="1">
                <a:latin typeface="Trebuchet MS" panose="020B0603020202020204" pitchFamily="34" charset="0"/>
              </a:rPr>
              <a:t>на</a:t>
            </a:r>
            <a:r>
              <a:rPr sz="1500" dirty="0">
                <a:latin typeface="Trebuchet MS" panose="020B0603020202020204" pitchFamily="34" charset="0"/>
              </a:rPr>
              <a:t> </a:t>
            </a:r>
            <a:r>
              <a:rPr sz="1500" dirty="0" err="1">
                <a:latin typeface="Trebuchet MS" panose="020B0603020202020204" pitchFamily="34" charset="0"/>
              </a:rPr>
              <a:t>процессе</a:t>
            </a:r>
            <a:r>
              <a:rPr sz="1500" dirty="0">
                <a:latin typeface="Trebuchet MS" panose="020B0603020202020204" pitchFamily="34" charset="0"/>
              </a:rPr>
              <a:t> </a:t>
            </a:r>
            <a:r>
              <a:rPr sz="1500" dirty="0" err="1">
                <a:latin typeface="Trebuchet MS" panose="020B0603020202020204" pitchFamily="34" charset="0"/>
              </a:rPr>
              <a:t>по</a:t>
            </a:r>
            <a:r>
              <a:rPr sz="1500" dirty="0">
                <a:latin typeface="Trebuchet MS" panose="020B0603020202020204" pitchFamily="34" charset="0"/>
              </a:rPr>
              <a:t> </a:t>
            </a:r>
            <a:r>
              <a:rPr sz="1500" dirty="0" err="1">
                <a:latin typeface="Trebuchet MS" panose="020B0603020202020204" pitchFamily="34" charset="0"/>
              </a:rPr>
              <a:t>уголовному</a:t>
            </a:r>
            <a:r>
              <a:rPr sz="1500" dirty="0">
                <a:latin typeface="Trebuchet MS" panose="020B0603020202020204" pitchFamily="34" charset="0"/>
              </a:rPr>
              <a:t> </a:t>
            </a:r>
            <a:r>
              <a:rPr sz="1500" dirty="0" err="1">
                <a:latin typeface="Trebuchet MS" panose="020B0603020202020204" pitchFamily="34" charset="0"/>
              </a:rPr>
              <a:t>делу</a:t>
            </a:r>
            <a:r>
              <a:rPr sz="1500" dirty="0">
                <a:latin typeface="Trebuchet MS" panose="020B0603020202020204" pitchFamily="34" charset="0"/>
              </a:rPr>
              <a:t>, </a:t>
            </a:r>
            <a:r>
              <a:rPr sz="1500" dirty="0" err="1">
                <a:latin typeface="Trebuchet MS" panose="020B0603020202020204" pitchFamily="34" charset="0"/>
              </a:rPr>
              <a:t>проходящему</a:t>
            </a:r>
            <a:r>
              <a:rPr sz="1500" dirty="0">
                <a:latin typeface="Trebuchet MS" panose="020B0603020202020204" pitchFamily="34" charset="0"/>
              </a:rPr>
              <a:t> </a:t>
            </a:r>
            <a:r>
              <a:rPr sz="1500" dirty="0" err="1">
                <a:latin typeface="Trebuchet MS" panose="020B0603020202020204" pitchFamily="34" charset="0"/>
              </a:rPr>
              <a:t>через</a:t>
            </a:r>
            <a:r>
              <a:rPr sz="1500" dirty="0">
                <a:latin typeface="Trebuchet MS" panose="020B0603020202020204" pitchFamily="34" charset="0"/>
              </a:rPr>
              <a:t> Zoom, </a:t>
            </a:r>
            <a:r>
              <a:rPr sz="1500" dirty="0" err="1">
                <a:latin typeface="Trebuchet MS" panose="020B0603020202020204" pitchFamily="34" charset="0"/>
              </a:rPr>
              <a:t>вдруг</a:t>
            </a:r>
            <a:r>
              <a:rPr sz="1500" dirty="0">
                <a:latin typeface="Trebuchet MS" panose="020B0603020202020204" pitchFamily="34" charset="0"/>
              </a:rPr>
              <a:t> </a:t>
            </a:r>
            <a:r>
              <a:rPr sz="1500" dirty="0" err="1">
                <a:latin typeface="Trebuchet MS" panose="020B0603020202020204" pitchFamily="34" charset="0"/>
              </a:rPr>
              <a:t>суд</a:t>
            </a:r>
            <a:r>
              <a:rPr sz="1500" dirty="0">
                <a:latin typeface="Trebuchet MS" panose="020B0603020202020204" pitchFamily="34" charset="0"/>
              </a:rPr>
              <a:t> </a:t>
            </a:r>
            <a:r>
              <a:rPr sz="1500" dirty="0" err="1">
                <a:latin typeface="Trebuchet MS" panose="020B0603020202020204" pitchFamily="34" charset="0"/>
              </a:rPr>
              <a:t>подключает</a:t>
            </a:r>
            <a:r>
              <a:rPr sz="1500" dirty="0">
                <a:latin typeface="Trebuchet MS" panose="020B0603020202020204" pitchFamily="34" charset="0"/>
              </a:rPr>
              <a:t> </a:t>
            </a:r>
            <a:r>
              <a:rPr sz="1500" dirty="0" err="1">
                <a:latin typeface="Trebuchet MS" panose="020B0603020202020204" pitchFamily="34" charset="0"/>
              </a:rPr>
              <a:t>одного</a:t>
            </a:r>
            <a:r>
              <a:rPr sz="1500" dirty="0">
                <a:latin typeface="Trebuchet MS" panose="020B0603020202020204" pitchFamily="34" charset="0"/>
              </a:rPr>
              <a:t> </a:t>
            </a:r>
            <a:r>
              <a:rPr sz="1500" dirty="0" err="1">
                <a:latin typeface="Trebuchet MS" panose="020B0603020202020204" pitchFamily="34" charset="0"/>
              </a:rPr>
              <a:t>из</a:t>
            </a:r>
            <a:r>
              <a:rPr sz="1500" dirty="0">
                <a:latin typeface="Trebuchet MS" panose="020B0603020202020204" pitchFamily="34" charset="0"/>
              </a:rPr>
              <a:t> </a:t>
            </a:r>
            <a:r>
              <a:rPr sz="1500" dirty="0" err="1">
                <a:latin typeface="Trebuchet MS" panose="020B0603020202020204" pitchFamily="34" charset="0"/>
              </a:rPr>
              <a:t>свидетелей</a:t>
            </a:r>
            <a:r>
              <a:rPr sz="1500" dirty="0">
                <a:latin typeface="Trebuchet MS" panose="020B0603020202020204" pitchFamily="34" charset="0"/>
              </a:rPr>
              <a:t> </a:t>
            </a:r>
            <a:r>
              <a:rPr sz="1500" dirty="0" err="1">
                <a:latin typeface="Trebuchet MS" panose="020B0603020202020204" pitchFamily="34" charset="0"/>
              </a:rPr>
              <a:t>через</a:t>
            </a:r>
            <a:r>
              <a:rPr sz="1500" dirty="0">
                <a:latin typeface="Trebuchet MS" panose="020B0603020202020204" pitchFamily="34" charset="0"/>
              </a:rPr>
              <a:t> </a:t>
            </a:r>
            <a:r>
              <a:rPr sz="1500" dirty="0" err="1">
                <a:latin typeface="Trebuchet MS" panose="020B0603020202020204" pitchFamily="34" charset="0"/>
              </a:rPr>
              <a:t>Вотсап</a:t>
            </a:r>
            <a:r>
              <a:rPr sz="1500" dirty="0">
                <a:latin typeface="Trebuchet MS" panose="020B0603020202020204" pitchFamily="34" charset="0"/>
              </a:rPr>
              <a:t>, </a:t>
            </a:r>
            <a:r>
              <a:rPr sz="1500" dirty="0" err="1">
                <a:latin typeface="Trebuchet MS" panose="020B0603020202020204" pitchFamily="34" charset="0"/>
              </a:rPr>
              <a:t>по</a:t>
            </a:r>
            <a:r>
              <a:rPr sz="1500" dirty="0">
                <a:latin typeface="Trebuchet MS" panose="020B0603020202020204" pitchFamily="34" charset="0"/>
              </a:rPr>
              <a:t> </a:t>
            </a:r>
            <a:r>
              <a:rPr sz="1500" dirty="0" err="1">
                <a:latin typeface="Trebuchet MS" panose="020B0603020202020204" pitchFamily="34" charset="0"/>
              </a:rPr>
              <a:t>причине</a:t>
            </a:r>
            <a:r>
              <a:rPr sz="1500" dirty="0">
                <a:latin typeface="Trebuchet MS" panose="020B0603020202020204" pitchFamily="34" charset="0"/>
              </a:rPr>
              <a:t> </a:t>
            </a:r>
            <a:r>
              <a:rPr sz="1500" dirty="0" err="1">
                <a:latin typeface="Trebuchet MS" panose="020B0603020202020204" pitchFamily="34" charset="0"/>
              </a:rPr>
              <a:t>отсутствия</a:t>
            </a:r>
            <a:r>
              <a:rPr sz="1500" dirty="0">
                <a:latin typeface="Trebuchet MS" panose="020B0603020202020204" pitchFamily="34" charset="0"/>
              </a:rPr>
              <a:t> у </a:t>
            </a:r>
            <a:r>
              <a:rPr sz="1500" dirty="0" err="1">
                <a:latin typeface="Trebuchet MS" panose="020B0603020202020204" pitchFamily="34" charset="0"/>
              </a:rPr>
              <a:t>него</a:t>
            </a:r>
            <a:r>
              <a:rPr sz="1500" dirty="0">
                <a:latin typeface="Trebuchet MS" panose="020B0603020202020204" pitchFamily="34" charset="0"/>
              </a:rPr>
              <a:t> </a:t>
            </a:r>
            <a:r>
              <a:rPr sz="1500" dirty="0" err="1">
                <a:latin typeface="Trebuchet MS" panose="020B0603020202020204" pitchFamily="34" charset="0"/>
              </a:rPr>
              <a:t>программы</a:t>
            </a:r>
            <a:r>
              <a:rPr sz="1500" dirty="0">
                <a:latin typeface="Trebuchet MS" panose="020B0603020202020204" pitchFamily="34" charset="0"/>
              </a:rPr>
              <a:t>. </a:t>
            </a:r>
            <a:r>
              <a:rPr sz="1500" dirty="0" err="1">
                <a:latin typeface="Trebuchet MS" panose="020B0603020202020204" pitchFamily="34" charset="0"/>
              </a:rPr>
              <a:t>При</a:t>
            </a:r>
            <a:r>
              <a:rPr sz="1500" dirty="0">
                <a:latin typeface="Trebuchet MS" panose="020B0603020202020204" pitchFamily="34" charset="0"/>
              </a:rPr>
              <a:t> </a:t>
            </a:r>
            <a:r>
              <a:rPr sz="1500" dirty="0" err="1">
                <a:latin typeface="Trebuchet MS" panose="020B0603020202020204" pitchFamily="34" charset="0"/>
              </a:rPr>
              <a:t>этом</a:t>
            </a:r>
            <a:r>
              <a:rPr sz="1500" dirty="0">
                <a:latin typeface="Trebuchet MS" panose="020B0603020202020204" pitchFamily="34" charset="0"/>
              </a:rPr>
              <a:t> </a:t>
            </a:r>
            <a:r>
              <a:rPr sz="1500" dirty="0" err="1">
                <a:latin typeface="Trebuchet MS" panose="020B0603020202020204" pitchFamily="34" charset="0"/>
              </a:rPr>
              <a:t>только</a:t>
            </a:r>
            <a:r>
              <a:rPr sz="1500" dirty="0">
                <a:latin typeface="Trebuchet MS" panose="020B0603020202020204" pitchFamily="34" charset="0"/>
              </a:rPr>
              <a:t> </a:t>
            </a:r>
            <a:r>
              <a:rPr sz="1500" dirty="0" err="1">
                <a:latin typeface="Trebuchet MS" panose="020B0603020202020204" pitchFamily="34" charset="0"/>
              </a:rPr>
              <a:t>суд</a:t>
            </a:r>
            <a:r>
              <a:rPr sz="1500" dirty="0">
                <a:latin typeface="Trebuchet MS" panose="020B0603020202020204" pitchFamily="34" charset="0"/>
              </a:rPr>
              <a:t> </a:t>
            </a:r>
            <a:r>
              <a:rPr sz="1500" dirty="0" err="1">
                <a:latin typeface="Trebuchet MS" panose="020B0603020202020204" pitchFamily="34" charset="0"/>
              </a:rPr>
              <a:t>имеет</a:t>
            </a:r>
            <a:r>
              <a:rPr sz="1500" dirty="0">
                <a:latin typeface="Trebuchet MS" panose="020B0603020202020204" pitchFamily="34" charset="0"/>
              </a:rPr>
              <a:t> </a:t>
            </a:r>
            <a:r>
              <a:rPr sz="1500" dirty="0" err="1">
                <a:latin typeface="Trebuchet MS" panose="020B0603020202020204" pitchFamily="34" charset="0"/>
              </a:rPr>
              <a:t>возможность</a:t>
            </a:r>
            <a:r>
              <a:rPr sz="1500" dirty="0">
                <a:latin typeface="Trebuchet MS" panose="020B0603020202020204" pitchFamily="34" charset="0"/>
              </a:rPr>
              <a:t> </a:t>
            </a:r>
            <a:r>
              <a:rPr sz="1500" dirty="0" err="1">
                <a:latin typeface="Trebuchet MS" panose="020B0603020202020204" pitchFamily="34" charset="0"/>
              </a:rPr>
              <a:t>его</a:t>
            </a:r>
            <a:r>
              <a:rPr sz="1500" dirty="0">
                <a:latin typeface="Trebuchet MS" panose="020B0603020202020204" pitchFamily="34" charset="0"/>
              </a:rPr>
              <a:t> </a:t>
            </a:r>
            <a:r>
              <a:rPr sz="1500" dirty="0" err="1">
                <a:latin typeface="Trebuchet MS" panose="020B0603020202020204" pitchFamily="34" charset="0"/>
              </a:rPr>
              <a:t>видеть</a:t>
            </a:r>
            <a:r>
              <a:rPr sz="1500" dirty="0">
                <a:latin typeface="Trebuchet MS" panose="020B0603020202020204" pitchFamily="34" charset="0"/>
              </a:rPr>
              <a:t>, </a:t>
            </a:r>
            <a:r>
              <a:rPr sz="1500" dirty="0" err="1">
                <a:latin typeface="Trebuchet MS" panose="020B0603020202020204" pitchFamily="34" charset="0"/>
              </a:rPr>
              <a:t>другие</a:t>
            </a:r>
            <a:r>
              <a:rPr sz="1500" dirty="0">
                <a:latin typeface="Trebuchet MS" panose="020B0603020202020204" pitchFamily="34" charset="0"/>
              </a:rPr>
              <a:t> </a:t>
            </a:r>
            <a:r>
              <a:rPr sz="1500" dirty="0" err="1">
                <a:latin typeface="Trebuchet MS" panose="020B0603020202020204" pitchFamily="34" charset="0"/>
              </a:rPr>
              <a:t>участники</a:t>
            </a:r>
            <a:r>
              <a:rPr sz="1500" dirty="0">
                <a:latin typeface="Trebuchet MS" panose="020B0603020202020204" pitchFamily="34" charset="0"/>
              </a:rPr>
              <a:t> </a:t>
            </a:r>
            <a:r>
              <a:rPr sz="1500" dirty="0" err="1">
                <a:latin typeface="Trebuchet MS" panose="020B0603020202020204" pitchFamily="34" charset="0"/>
              </a:rPr>
              <a:t>процесса</a:t>
            </a:r>
            <a:r>
              <a:rPr sz="1500" dirty="0">
                <a:latin typeface="Trebuchet MS" panose="020B0603020202020204" pitchFamily="34" charset="0"/>
              </a:rPr>
              <a:t> </a:t>
            </a:r>
            <a:r>
              <a:rPr sz="1500" dirty="0" err="1">
                <a:latin typeface="Trebuchet MS" panose="020B0603020202020204" pitchFamily="34" charset="0"/>
              </a:rPr>
              <a:t>только</a:t>
            </a:r>
            <a:r>
              <a:rPr sz="1500" dirty="0">
                <a:latin typeface="Trebuchet MS" panose="020B0603020202020204" pitchFamily="34" charset="0"/>
              </a:rPr>
              <a:t> </a:t>
            </a:r>
            <a:r>
              <a:rPr sz="1500" dirty="0" err="1">
                <a:latin typeface="Trebuchet MS" panose="020B0603020202020204" pitchFamily="34" charset="0"/>
              </a:rPr>
              <a:t>слышат</a:t>
            </a:r>
            <a:r>
              <a:rPr sz="1500" dirty="0">
                <a:latin typeface="Trebuchet MS" panose="020B0603020202020204" pitchFamily="34" charset="0"/>
              </a:rPr>
              <a:t> </a:t>
            </a:r>
            <a:r>
              <a:rPr sz="1500" dirty="0" err="1">
                <a:latin typeface="Trebuchet MS" panose="020B0603020202020204" pitchFamily="34" charset="0"/>
              </a:rPr>
              <a:t>его</a:t>
            </a:r>
            <a:r>
              <a:rPr sz="1500" dirty="0">
                <a:latin typeface="Trebuchet MS" panose="020B0603020202020204" pitchFamily="34" charset="0"/>
              </a:rPr>
              <a:t>. </a:t>
            </a:r>
            <a:r>
              <a:rPr sz="1500" dirty="0" err="1">
                <a:latin typeface="Trebuchet MS" panose="020B0603020202020204" pitchFamily="34" charset="0"/>
              </a:rPr>
              <a:t>Нет</a:t>
            </a:r>
            <a:r>
              <a:rPr sz="1500" dirty="0">
                <a:latin typeface="Trebuchet MS" panose="020B0603020202020204" pitchFamily="34" charset="0"/>
              </a:rPr>
              <a:t> </a:t>
            </a:r>
            <a:r>
              <a:rPr sz="1500" dirty="0" err="1">
                <a:latin typeface="Trebuchet MS" panose="020B0603020202020204" pitchFamily="34" charset="0"/>
              </a:rPr>
              <a:t>никакой</a:t>
            </a:r>
            <a:r>
              <a:rPr sz="1500" dirty="0">
                <a:latin typeface="Trebuchet MS" panose="020B0603020202020204" pitchFamily="34" charset="0"/>
              </a:rPr>
              <a:t> </a:t>
            </a:r>
            <a:r>
              <a:rPr sz="1500" dirty="0" err="1">
                <a:latin typeface="Trebuchet MS" panose="020B0603020202020204" pitchFamily="34" charset="0"/>
              </a:rPr>
              <a:t>уверенности</a:t>
            </a:r>
            <a:r>
              <a:rPr sz="1500" dirty="0">
                <a:latin typeface="Trebuchet MS" panose="020B0603020202020204" pitchFamily="34" charset="0"/>
              </a:rPr>
              <a:t>, </a:t>
            </a:r>
            <a:r>
              <a:rPr sz="1500" dirty="0" err="1">
                <a:latin typeface="Trebuchet MS" panose="020B0603020202020204" pitchFamily="34" charset="0"/>
              </a:rPr>
              <a:t>что</a:t>
            </a:r>
            <a:r>
              <a:rPr sz="1500" dirty="0">
                <a:latin typeface="Trebuchet MS" panose="020B0603020202020204" pitchFamily="34" charset="0"/>
              </a:rPr>
              <a:t> </a:t>
            </a:r>
            <a:r>
              <a:rPr sz="1500" dirty="0" err="1">
                <a:latin typeface="Trebuchet MS" panose="020B0603020202020204" pitchFamily="34" charset="0"/>
              </a:rPr>
              <a:t>допрашивается</a:t>
            </a:r>
            <a:r>
              <a:rPr sz="1500" dirty="0">
                <a:latin typeface="Trebuchet MS" panose="020B0603020202020204" pitchFamily="34" charset="0"/>
              </a:rPr>
              <a:t> </a:t>
            </a:r>
            <a:r>
              <a:rPr sz="1500" dirty="0" err="1">
                <a:latin typeface="Trebuchet MS" panose="020B0603020202020204" pitchFamily="34" charset="0"/>
              </a:rPr>
              <a:t>действительно</a:t>
            </a:r>
            <a:r>
              <a:rPr sz="1500" dirty="0">
                <a:latin typeface="Trebuchet MS" panose="020B0603020202020204" pitchFamily="34" charset="0"/>
              </a:rPr>
              <a:t> </a:t>
            </a:r>
            <a:r>
              <a:rPr sz="1500" dirty="0" err="1">
                <a:latin typeface="Trebuchet MS" panose="020B0603020202020204" pitchFamily="34" charset="0"/>
              </a:rPr>
              <a:t>тот</a:t>
            </a:r>
            <a:r>
              <a:rPr sz="1500" dirty="0">
                <a:latin typeface="Trebuchet MS" panose="020B0603020202020204" pitchFamily="34" charset="0"/>
              </a:rPr>
              <a:t> </a:t>
            </a:r>
            <a:r>
              <a:rPr sz="1500" dirty="0" err="1">
                <a:latin typeface="Trebuchet MS" panose="020B0603020202020204" pitchFamily="34" charset="0"/>
              </a:rPr>
              <a:t>человек</a:t>
            </a:r>
            <a:r>
              <a:rPr sz="1500" dirty="0">
                <a:latin typeface="Trebuchet MS" panose="020B0603020202020204" pitchFamily="34" charset="0"/>
              </a:rPr>
              <a:t>, </a:t>
            </a:r>
            <a:r>
              <a:rPr sz="1500" dirty="0" err="1">
                <a:latin typeface="Trebuchet MS" panose="020B0603020202020204" pitchFamily="34" charset="0"/>
              </a:rPr>
              <a:t>который</a:t>
            </a:r>
            <a:r>
              <a:rPr sz="1500" dirty="0">
                <a:latin typeface="Trebuchet MS" panose="020B0603020202020204" pitchFamily="34" charset="0"/>
              </a:rPr>
              <a:t> </a:t>
            </a:r>
            <a:r>
              <a:rPr sz="1500" dirty="0" err="1">
                <a:latin typeface="Trebuchet MS" panose="020B0603020202020204" pitchFamily="34" charset="0"/>
              </a:rPr>
              <a:t>заявлен</a:t>
            </a:r>
            <a:r>
              <a:rPr sz="1500" dirty="0">
                <a:latin typeface="Trebuchet MS" panose="020B0603020202020204" pitchFamily="34" charset="0"/>
              </a:rPr>
              <a:t>. </a:t>
            </a:r>
            <a:r>
              <a:rPr sz="1500" dirty="0" err="1">
                <a:latin typeface="Trebuchet MS" panose="020B0603020202020204" pitchFamily="34" charset="0"/>
              </a:rPr>
              <a:t>Необходимо</a:t>
            </a:r>
            <a:r>
              <a:rPr sz="1500" dirty="0">
                <a:latin typeface="Trebuchet MS" panose="020B0603020202020204" pitchFamily="34" charset="0"/>
              </a:rPr>
              <a:t> </a:t>
            </a:r>
            <a:r>
              <a:rPr sz="1500" dirty="0" err="1">
                <a:latin typeface="Trebuchet MS" panose="020B0603020202020204" pitchFamily="34" charset="0"/>
              </a:rPr>
              <a:t>настаивать</a:t>
            </a:r>
            <a:r>
              <a:rPr sz="1500" dirty="0">
                <a:latin typeface="Trebuchet MS" panose="020B0603020202020204" pitchFamily="34" charset="0"/>
              </a:rPr>
              <a:t> </a:t>
            </a:r>
            <a:r>
              <a:rPr sz="1500" dirty="0" err="1">
                <a:latin typeface="Trebuchet MS" panose="020B0603020202020204" pitchFamily="34" charset="0"/>
              </a:rPr>
              <a:t>на</a:t>
            </a:r>
            <a:r>
              <a:rPr sz="1500" dirty="0">
                <a:latin typeface="Trebuchet MS" panose="020B0603020202020204" pitchFamily="34" charset="0"/>
              </a:rPr>
              <a:t> </a:t>
            </a:r>
            <a:r>
              <a:rPr sz="1500" dirty="0" err="1">
                <a:latin typeface="Trebuchet MS" panose="020B0603020202020204" pitchFamily="34" charset="0"/>
              </a:rPr>
              <a:t>том</a:t>
            </a:r>
            <a:r>
              <a:rPr sz="1500" dirty="0">
                <a:latin typeface="Trebuchet MS" panose="020B0603020202020204" pitchFamily="34" charset="0"/>
              </a:rPr>
              <a:t>, </a:t>
            </a:r>
            <a:r>
              <a:rPr sz="1500" dirty="0" err="1">
                <a:latin typeface="Trebuchet MS" panose="020B0603020202020204" pitchFamily="34" charset="0"/>
              </a:rPr>
              <a:t>чтобы</a:t>
            </a:r>
            <a:r>
              <a:rPr sz="1500" dirty="0">
                <a:latin typeface="Trebuchet MS" panose="020B0603020202020204" pitchFamily="34" charset="0"/>
              </a:rPr>
              <a:t> </a:t>
            </a:r>
            <a:r>
              <a:rPr sz="1500" dirty="0" err="1">
                <a:latin typeface="Trebuchet MS" panose="020B0603020202020204" pitchFamily="34" charset="0"/>
              </a:rPr>
              <a:t>это</a:t>
            </a:r>
            <a:r>
              <a:rPr sz="1500" dirty="0">
                <a:latin typeface="Trebuchet MS" panose="020B0603020202020204" pitchFamily="34" charset="0"/>
              </a:rPr>
              <a:t> </a:t>
            </a:r>
            <a:r>
              <a:rPr sz="1500" b="1" dirty="0" err="1">
                <a:latin typeface="Trebuchet MS" panose="020B0603020202020204" pitchFamily="34" charset="0"/>
              </a:rPr>
              <a:t>лицо</a:t>
            </a:r>
            <a:r>
              <a:rPr sz="1500" b="1" dirty="0">
                <a:latin typeface="Trebuchet MS" panose="020B0603020202020204" pitchFamily="34" charset="0"/>
              </a:rPr>
              <a:t> </a:t>
            </a:r>
            <a:r>
              <a:rPr sz="1500" b="1" dirty="0" err="1">
                <a:latin typeface="Trebuchet MS" panose="020B0603020202020204" pitchFamily="34" charset="0"/>
              </a:rPr>
              <a:t>явилось</a:t>
            </a:r>
            <a:r>
              <a:rPr sz="1500" b="1" dirty="0">
                <a:latin typeface="Trebuchet MS" panose="020B0603020202020204" pitchFamily="34" charset="0"/>
              </a:rPr>
              <a:t> в </a:t>
            </a:r>
            <a:r>
              <a:rPr sz="1500" b="1" dirty="0" err="1">
                <a:latin typeface="Trebuchet MS" panose="020B0603020202020204" pitchFamily="34" charset="0"/>
              </a:rPr>
              <a:t>какой-то</a:t>
            </a:r>
            <a:r>
              <a:rPr sz="1500" b="1" dirty="0">
                <a:latin typeface="Trebuchet MS" panose="020B0603020202020204" pitchFamily="34" charset="0"/>
              </a:rPr>
              <a:t> </a:t>
            </a:r>
            <a:r>
              <a:rPr sz="1500" b="1" dirty="0" err="1">
                <a:latin typeface="Trebuchet MS" panose="020B0603020202020204" pitchFamily="34" charset="0"/>
              </a:rPr>
              <a:t>государственный</a:t>
            </a:r>
            <a:r>
              <a:rPr sz="1500" b="1" dirty="0">
                <a:latin typeface="Trebuchet MS" panose="020B0603020202020204" pitchFamily="34" charset="0"/>
              </a:rPr>
              <a:t> </a:t>
            </a:r>
            <a:r>
              <a:rPr sz="1500" b="1" dirty="0" err="1">
                <a:latin typeface="Trebuchet MS" panose="020B0603020202020204" pitchFamily="34" charset="0"/>
              </a:rPr>
              <a:t>орган</a:t>
            </a:r>
            <a:r>
              <a:rPr sz="1500" dirty="0">
                <a:latin typeface="Trebuchet MS" panose="020B0603020202020204" pitchFamily="34" charset="0"/>
              </a:rPr>
              <a:t> (</a:t>
            </a:r>
            <a:r>
              <a:rPr sz="1500" dirty="0" err="1">
                <a:latin typeface="Trebuchet MS" panose="020B0603020202020204" pitchFamily="34" charset="0"/>
              </a:rPr>
              <a:t>полиция</a:t>
            </a:r>
            <a:r>
              <a:rPr sz="1500" dirty="0">
                <a:latin typeface="Trebuchet MS" panose="020B0603020202020204" pitchFamily="34" charset="0"/>
              </a:rPr>
              <a:t>, </a:t>
            </a:r>
            <a:r>
              <a:rPr sz="1500" dirty="0" err="1">
                <a:latin typeface="Trebuchet MS" panose="020B0603020202020204" pitchFamily="34" charset="0"/>
              </a:rPr>
              <a:t>местный</a:t>
            </a:r>
            <a:r>
              <a:rPr sz="1500" dirty="0">
                <a:latin typeface="Trebuchet MS" panose="020B0603020202020204" pitchFamily="34" charset="0"/>
              </a:rPr>
              <a:t> </a:t>
            </a:r>
            <a:r>
              <a:rPr sz="1500" dirty="0" err="1">
                <a:latin typeface="Trebuchet MS" panose="020B0603020202020204" pitchFamily="34" charset="0"/>
              </a:rPr>
              <a:t>суд</a:t>
            </a:r>
            <a:r>
              <a:rPr sz="1500" dirty="0">
                <a:latin typeface="Trebuchet MS" panose="020B0603020202020204" pitchFamily="34" charset="0"/>
              </a:rPr>
              <a:t> </a:t>
            </a:r>
            <a:r>
              <a:rPr sz="1500" dirty="0" err="1">
                <a:latin typeface="Trebuchet MS" panose="020B0603020202020204" pitchFamily="34" charset="0"/>
              </a:rPr>
              <a:t>или</a:t>
            </a:r>
            <a:r>
              <a:rPr sz="1500" dirty="0">
                <a:latin typeface="Trebuchet MS" panose="020B0603020202020204" pitchFamily="34" charset="0"/>
              </a:rPr>
              <a:t> </a:t>
            </a:r>
            <a:r>
              <a:rPr sz="1500" dirty="0" err="1">
                <a:latin typeface="Trebuchet MS" panose="020B0603020202020204" pitchFamily="34" charset="0"/>
              </a:rPr>
              <a:t>акимат</a:t>
            </a:r>
            <a:r>
              <a:rPr sz="1500" dirty="0">
                <a:latin typeface="Trebuchet MS" panose="020B0603020202020204" pitchFamily="34" charset="0"/>
              </a:rPr>
              <a:t>), </a:t>
            </a:r>
            <a:r>
              <a:rPr sz="1500" dirty="0" err="1">
                <a:latin typeface="Trebuchet MS" panose="020B0603020202020204" pitchFamily="34" charset="0"/>
              </a:rPr>
              <a:t>которые</a:t>
            </a:r>
            <a:r>
              <a:rPr sz="1500" dirty="0">
                <a:latin typeface="Trebuchet MS" panose="020B0603020202020204" pitchFamily="34" charset="0"/>
              </a:rPr>
              <a:t> </a:t>
            </a:r>
            <a:r>
              <a:rPr sz="1500" dirty="0" err="1">
                <a:latin typeface="Trebuchet MS" panose="020B0603020202020204" pitchFamily="34" charset="0"/>
              </a:rPr>
              <a:t>должны</a:t>
            </a:r>
            <a:r>
              <a:rPr sz="1500" dirty="0">
                <a:latin typeface="Trebuchet MS" panose="020B0603020202020204" pitchFamily="34" charset="0"/>
              </a:rPr>
              <a:t> </a:t>
            </a:r>
            <a:r>
              <a:rPr sz="1500" dirty="0" err="1">
                <a:latin typeface="Trebuchet MS" panose="020B0603020202020204" pitchFamily="34" charset="0"/>
              </a:rPr>
              <a:t>обеспечить</a:t>
            </a:r>
            <a:r>
              <a:rPr sz="1500" dirty="0">
                <a:latin typeface="Trebuchet MS" panose="020B0603020202020204" pitchFamily="34" charset="0"/>
              </a:rPr>
              <a:t> </a:t>
            </a:r>
            <a:r>
              <a:rPr sz="1500" dirty="0" err="1">
                <a:latin typeface="Trebuchet MS" panose="020B0603020202020204" pitchFamily="34" charset="0"/>
              </a:rPr>
              <a:t>его</a:t>
            </a:r>
            <a:r>
              <a:rPr sz="1500" dirty="0">
                <a:latin typeface="Trebuchet MS" panose="020B0603020202020204" pitchFamily="34" charset="0"/>
              </a:rPr>
              <a:t> </a:t>
            </a:r>
            <a:r>
              <a:rPr sz="1500" dirty="0" err="1">
                <a:latin typeface="Trebuchet MS" panose="020B0603020202020204" pitchFamily="34" charset="0"/>
              </a:rPr>
              <a:t>участие</a:t>
            </a:r>
            <a:r>
              <a:rPr sz="1500" dirty="0">
                <a:latin typeface="Trebuchet MS" panose="020B0603020202020204" pitchFamily="34" charset="0"/>
              </a:rPr>
              <a:t> в </a:t>
            </a:r>
            <a:r>
              <a:rPr sz="1500" dirty="0" err="1">
                <a:latin typeface="Trebuchet MS" panose="020B0603020202020204" pitchFamily="34" charset="0"/>
              </a:rPr>
              <a:t>суде</a:t>
            </a:r>
            <a:r>
              <a:rPr sz="1500" dirty="0">
                <a:latin typeface="Trebuchet MS" panose="020B0603020202020204" pitchFamily="34" charset="0"/>
              </a:rPr>
              <a:t> </a:t>
            </a:r>
            <a:r>
              <a:rPr sz="1500" dirty="0" err="1">
                <a:latin typeface="Trebuchet MS" panose="020B0603020202020204" pitchFamily="34" charset="0"/>
              </a:rPr>
              <a:t>посредством</a:t>
            </a:r>
            <a:r>
              <a:rPr sz="1500" dirty="0">
                <a:latin typeface="Trebuchet MS" panose="020B0603020202020204" pitchFamily="34" charset="0"/>
              </a:rPr>
              <a:t> Zoom (</a:t>
            </a:r>
            <a:r>
              <a:rPr sz="1500" dirty="0" err="1">
                <a:latin typeface="Trebuchet MS" panose="020B0603020202020204" pitchFamily="34" charset="0"/>
              </a:rPr>
              <a:t>право</a:t>
            </a:r>
            <a:r>
              <a:rPr sz="1500" dirty="0">
                <a:latin typeface="Trebuchet MS" panose="020B0603020202020204" pitchFamily="34" charset="0"/>
              </a:rPr>
              <a:t> </a:t>
            </a:r>
            <a:r>
              <a:rPr sz="1500" dirty="0" err="1">
                <a:latin typeface="Trebuchet MS" panose="020B0603020202020204" pitchFamily="34" charset="0"/>
              </a:rPr>
              <a:t>на</a:t>
            </a:r>
            <a:r>
              <a:rPr sz="1500" dirty="0">
                <a:latin typeface="Trebuchet MS" panose="020B0603020202020204" pitchFamily="34" charset="0"/>
              </a:rPr>
              <a:t> </a:t>
            </a:r>
            <a:r>
              <a:rPr sz="1500" dirty="0" err="1">
                <a:latin typeface="Trebuchet MS" panose="020B0603020202020204" pitchFamily="34" charset="0"/>
              </a:rPr>
              <a:t>допрос</a:t>
            </a:r>
            <a:r>
              <a:rPr sz="1500" dirty="0">
                <a:latin typeface="Trebuchet MS" panose="020B0603020202020204" pitchFamily="34" charset="0"/>
              </a:rPr>
              <a:t> </a:t>
            </a:r>
            <a:r>
              <a:rPr sz="1500" dirty="0" err="1">
                <a:latin typeface="Trebuchet MS" panose="020B0603020202020204" pitchFamily="34" charset="0"/>
              </a:rPr>
              <a:t>свидетелей</a:t>
            </a:r>
            <a:r>
              <a:rPr sz="1500" dirty="0">
                <a:latin typeface="Trebuchet MS" panose="020B0603020202020204" pitchFamily="34" charset="0"/>
              </a:rPr>
              <a:t> – </a:t>
            </a:r>
            <a:r>
              <a:rPr sz="1500" dirty="0" err="1">
                <a:latin typeface="Trebuchet MS" panose="020B0603020202020204" pitchFamily="34" charset="0"/>
              </a:rPr>
              <a:t>гарантия</a:t>
            </a:r>
            <a:r>
              <a:rPr sz="1500" dirty="0">
                <a:latin typeface="Trebuchet MS" panose="020B0603020202020204" pitchFamily="34" charset="0"/>
              </a:rPr>
              <a:t> </a:t>
            </a:r>
            <a:r>
              <a:rPr sz="1500" dirty="0" err="1">
                <a:latin typeface="Trebuchet MS" panose="020B0603020202020204" pitchFamily="34" charset="0"/>
              </a:rPr>
              <a:t>справедливого</a:t>
            </a:r>
            <a:r>
              <a:rPr sz="1500" dirty="0">
                <a:latin typeface="Trebuchet MS" panose="020B0603020202020204" pitchFamily="34" charset="0"/>
              </a:rPr>
              <a:t> </a:t>
            </a:r>
            <a:r>
              <a:rPr sz="1500" dirty="0" err="1">
                <a:latin typeface="Trebuchet MS" panose="020B0603020202020204" pitchFamily="34" charset="0"/>
              </a:rPr>
              <a:t>процесса</a:t>
            </a:r>
            <a:r>
              <a:rPr sz="1500" dirty="0" smtClean="0">
                <a:latin typeface="Trebuchet MS" panose="020B0603020202020204" pitchFamily="34" charset="0"/>
              </a:rPr>
              <a:t>).</a:t>
            </a:r>
            <a:endParaRPr sz="1500" dirty="0">
              <a:latin typeface="Trebuchet MS" panose="020B0603020202020204" pitchFamily="34" charset="0"/>
            </a:endParaRPr>
          </a:p>
          <a:p>
            <a:pPr marL="64246" indent="-64246" defTabSz="649223">
              <a:lnSpc>
                <a:spcPct val="150000"/>
              </a:lnSpc>
              <a:spcBef>
                <a:spcPts val="800"/>
              </a:spcBef>
              <a:buChar char=" "/>
              <a:defRPr sz="1562"/>
            </a:pPr>
            <a:r>
              <a:rPr sz="1500" dirty="0" err="1">
                <a:latin typeface="Trebuchet MS" panose="020B0603020202020204" pitchFamily="34" charset="0"/>
              </a:rPr>
              <a:t>Постоянное</a:t>
            </a:r>
            <a:r>
              <a:rPr sz="1500" dirty="0">
                <a:latin typeface="Trebuchet MS" panose="020B0603020202020204" pitchFamily="34" charset="0"/>
              </a:rPr>
              <a:t> </a:t>
            </a:r>
            <a:r>
              <a:rPr sz="1500" dirty="0" err="1">
                <a:latin typeface="Trebuchet MS" panose="020B0603020202020204" pitchFamily="34" charset="0"/>
              </a:rPr>
              <a:t>отключение</a:t>
            </a:r>
            <a:r>
              <a:rPr sz="1500" dirty="0">
                <a:latin typeface="Trebuchet MS" panose="020B0603020202020204" pitchFamily="34" charset="0"/>
              </a:rPr>
              <a:t> (</a:t>
            </a:r>
            <a:r>
              <a:rPr sz="1500" dirty="0" err="1">
                <a:latin typeface="Trebuchet MS" panose="020B0603020202020204" pitchFamily="34" charset="0"/>
              </a:rPr>
              <a:t>не</a:t>
            </a:r>
            <a:r>
              <a:rPr sz="1500" dirty="0">
                <a:latin typeface="Trebuchet MS" panose="020B0603020202020204" pitchFamily="34" charset="0"/>
              </a:rPr>
              <a:t> </a:t>
            </a:r>
            <a:r>
              <a:rPr sz="1500" dirty="0" err="1">
                <a:latin typeface="Trebuchet MS" panose="020B0603020202020204" pitchFamily="34" charset="0"/>
              </a:rPr>
              <a:t>по</a:t>
            </a:r>
            <a:r>
              <a:rPr sz="1500" dirty="0">
                <a:latin typeface="Trebuchet MS" panose="020B0603020202020204" pitchFamily="34" charset="0"/>
              </a:rPr>
              <a:t> </a:t>
            </a:r>
            <a:r>
              <a:rPr sz="1500" dirty="0" err="1">
                <a:latin typeface="Trebuchet MS" panose="020B0603020202020204" pitchFamily="34" charset="0"/>
              </a:rPr>
              <a:t>вине</a:t>
            </a:r>
            <a:r>
              <a:rPr sz="1500" dirty="0">
                <a:latin typeface="Trebuchet MS" panose="020B0603020202020204" pitchFamily="34" charset="0"/>
              </a:rPr>
              <a:t> </a:t>
            </a:r>
            <a:r>
              <a:rPr sz="1500" dirty="0" err="1">
                <a:latin typeface="Trebuchet MS" panose="020B0603020202020204" pitchFamily="34" charset="0"/>
              </a:rPr>
              <a:t>суда</a:t>
            </a:r>
            <a:r>
              <a:rPr sz="1500" dirty="0">
                <a:latin typeface="Trebuchet MS" panose="020B0603020202020204" pitchFamily="34" charset="0"/>
              </a:rPr>
              <a:t>) </a:t>
            </a:r>
            <a:r>
              <a:rPr sz="1500" dirty="0" err="1">
                <a:latin typeface="Trebuchet MS" panose="020B0603020202020204" pitchFamily="34" charset="0"/>
              </a:rPr>
              <a:t>того</a:t>
            </a:r>
            <a:r>
              <a:rPr sz="1500" dirty="0">
                <a:latin typeface="Trebuchet MS" panose="020B0603020202020204" pitchFamily="34" charset="0"/>
              </a:rPr>
              <a:t> </a:t>
            </a:r>
            <a:r>
              <a:rPr sz="1500" dirty="0" err="1">
                <a:latin typeface="Trebuchet MS" panose="020B0603020202020204" pitchFamily="34" charset="0"/>
              </a:rPr>
              <a:t>или</a:t>
            </a:r>
            <a:r>
              <a:rPr sz="1500" dirty="0">
                <a:latin typeface="Trebuchet MS" panose="020B0603020202020204" pitchFamily="34" charset="0"/>
              </a:rPr>
              <a:t> </a:t>
            </a:r>
            <a:r>
              <a:rPr sz="1500" dirty="0" err="1">
                <a:latin typeface="Trebuchet MS" panose="020B0603020202020204" pitchFamily="34" charset="0"/>
              </a:rPr>
              <a:t>иного</a:t>
            </a:r>
            <a:r>
              <a:rPr sz="1500" dirty="0">
                <a:latin typeface="Trebuchet MS" panose="020B0603020202020204" pitchFamily="34" charset="0"/>
              </a:rPr>
              <a:t> </a:t>
            </a:r>
            <a:r>
              <a:rPr sz="1500" dirty="0" err="1">
                <a:latin typeface="Trebuchet MS" panose="020B0603020202020204" pitchFamily="34" charset="0"/>
              </a:rPr>
              <a:t>участника</a:t>
            </a:r>
            <a:r>
              <a:rPr sz="1500" dirty="0">
                <a:latin typeface="Trebuchet MS" panose="020B0603020202020204" pitchFamily="34" charset="0"/>
              </a:rPr>
              <a:t> </a:t>
            </a:r>
            <a:r>
              <a:rPr sz="1500" dirty="0" err="1">
                <a:latin typeface="Trebuchet MS" panose="020B0603020202020204" pitchFamily="34" charset="0"/>
              </a:rPr>
              <a:t>процесса</a:t>
            </a:r>
            <a:r>
              <a:rPr sz="1500" dirty="0">
                <a:latin typeface="Trebuchet MS" panose="020B0603020202020204" pitchFamily="34" charset="0"/>
              </a:rPr>
              <a:t> -</a:t>
            </a:r>
            <a:r>
              <a:rPr sz="1500" dirty="0" err="1">
                <a:latin typeface="Trebuchet MS" panose="020B0603020202020204" pitchFamily="34" charset="0"/>
              </a:rPr>
              <a:t>недопустимо</a:t>
            </a:r>
            <a:r>
              <a:rPr sz="1500" dirty="0">
                <a:latin typeface="Trebuchet MS" panose="020B0603020202020204" pitchFamily="34" charset="0"/>
              </a:rPr>
              <a:t>. </a:t>
            </a:r>
            <a:r>
              <a:rPr sz="1500" dirty="0" err="1">
                <a:latin typeface="Trebuchet MS" panose="020B0603020202020204" pitchFamily="34" charset="0"/>
              </a:rPr>
              <a:t>Особенно</a:t>
            </a:r>
            <a:r>
              <a:rPr sz="1500" dirty="0">
                <a:latin typeface="Trebuchet MS" panose="020B0603020202020204" pitchFamily="34" charset="0"/>
              </a:rPr>
              <a:t> </a:t>
            </a:r>
            <a:r>
              <a:rPr sz="1500" dirty="0" err="1">
                <a:latin typeface="Trebuchet MS" panose="020B0603020202020204" pitchFamily="34" charset="0"/>
              </a:rPr>
              <a:t>это</a:t>
            </a:r>
            <a:r>
              <a:rPr sz="1500" dirty="0">
                <a:latin typeface="Trebuchet MS" panose="020B0603020202020204" pitchFamily="34" charset="0"/>
              </a:rPr>
              <a:t> </a:t>
            </a:r>
            <a:r>
              <a:rPr sz="1500" dirty="0" err="1">
                <a:latin typeface="Trebuchet MS" panose="020B0603020202020204" pitchFamily="34" charset="0"/>
              </a:rPr>
              <a:t>чревато</a:t>
            </a:r>
            <a:r>
              <a:rPr sz="1500" dirty="0">
                <a:latin typeface="Trebuchet MS" panose="020B0603020202020204" pitchFamily="34" charset="0"/>
              </a:rPr>
              <a:t>, </a:t>
            </a:r>
            <a:r>
              <a:rPr sz="1500" dirty="0" err="1">
                <a:latin typeface="Trebuchet MS" panose="020B0603020202020204" pitchFamily="34" charset="0"/>
              </a:rPr>
              <a:t>когда</a:t>
            </a:r>
            <a:r>
              <a:rPr sz="1500" dirty="0">
                <a:latin typeface="Trebuchet MS" panose="020B0603020202020204" pitchFamily="34" charset="0"/>
              </a:rPr>
              <a:t> </a:t>
            </a:r>
            <a:r>
              <a:rPr sz="1500" dirty="0" err="1">
                <a:latin typeface="Trebuchet MS" panose="020B0603020202020204" pitchFamily="34" charset="0"/>
              </a:rPr>
              <a:t>постоянно</a:t>
            </a:r>
            <a:r>
              <a:rPr sz="1500" dirty="0">
                <a:latin typeface="Trebuchet MS" panose="020B0603020202020204" pitchFamily="34" charset="0"/>
              </a:rPr>
              <a:t> </a:t>
            </a:r>
            <a:r>
              <a:rPr sz="1500" dirty="0" err="1">
                <a:latin typeface="Trebuchet MS" panose="020B0603020202020204" pitchFamily="34" charset="0"/>
              </a:rPr>
              <a:t>отключается</a:t>
            </a:r>
            <a:r>
              <a:rPr sz="1500" dirty="0">
                <a:latin typeface="Trebuchet MS" panose="020B0603020202020204" pitchFamily="34" charset="0"/>
              </a:rPr>
              <a:t> </a:t>
            </a:r>
            <a:r>
              <a:rPr sz="1500" dirty="0" err="1">
                <a:latin typeface="Trebuchet MS" panose="020B0603020202020204" pitchFamily="34" charset="0"/>
              </a:rPr>
              <a:t>переводчик</a:t>
            </a:r>
            <a:r>
              <a:rPr sz="1500" dirty="0">
                <a:latin typeface="Trebuchet MS" panose="020B0603020202020204" pitchFamily="34" charset="0"/>
              </a:rPr>
              <a:t>. </a:t>
            </a:r>
            <a:r>
              <a:rPr sz="1500" dirty="0" err="1">
                <a:latin typeface="Trebuchet MS" panose="020B0603020202020204" pitchFamily="34" charset="0"/>
              </a:rPr>
              <a:t>При</a:t>
            </a:r>
            <a:r>
              <a:rPr sz="1500" dirty="0">
                <a:latin typeface="Trebuchet MS" panose="020B0603020202020204" pitchFamily="34" charset="0"/>
              </a:rPr>
              <a:t> </a:t>
            </a:r>
            <a:r>
              <a:rPr sz="1500" dirty="0" err="1">
                <a:latin typeface="Trebuchet MS" panose="020B0603020202020204" pitchFamily="34" charset="0"/>
              </a:rPr>
              <a:t>таких</a:t>
            </a:r>
            <a:r>
              <a:rPr sz="1500" dirty="0">
                <a:latin typeface="Trebuchet MS" panose="020B0603020202020204" pitchFamily="34" charset="0"/>
              </a:rPr>
              <a:t> </a:t>
            </a:r>
            <a:r>
              <a:rPr sz="1500" dirty="0" err="1">
                <a:latin typeface="Trebuchet MS" panose="020B0603020202020204" pitchFamily="34" charset="0"/>
              </a:rPr>
              <a:t>обстоятельствах</a:t>
            </a:r>
            <a:r>
              <a:rPr sz="1500" dirty="0">
                <a:latin typeface="Trebuchet MS" panose="020B0603020202020204" pitchFamily="34" charset="0"/>
              </a:rPr>
              <a:t>, </a:t>
            </a:r>
            <a:r>
              <a:rPr sz="1500" dirty="0" err="1">
                <a:latin typeface="Trebuchet MS" panose="020B0603020202020204" pitchFamily="34" charset="0"/>
              </a:rPr>
              <a:t>лицо</a:t>
            </a:r>
            <a:r>
              <a:rPr sz="1500" dirty="0">
                <a:latin typeface="Trebuchet MS" panose="020B0603020202020204" pitchFamily="34" charset="0"/>
              </a:rPr>
              <a:t>, </a:t>
            </a:r>
            <a:r>
              <a:rPr sz="1500" dirty="0" err="1">
                <a:latin typeface="Trebuchet MS" panose="020B0603020202020204" pitchFamily="34" charset="0"/>
              </a:rPr>
              <a:t>нуждающееся</a:t>
            </a:r>
            <a:r>
              <a:rPr sz="1500" dirty="0">
                <a:latin typeface="Trebuchet MS" panose="020B0603020202020204" pitchFamily="34" charset="0"/>
              </a:rPr>
              <a:t> в </a:t>
            </a:r>
            <a:r>
              <a:rPr sz="1500" dirty="0" err="1">
                <a:latin typeface="Trebuchet MS" panose="020B0603020202020204" pitchFamily="34" charset="0"/>
              </a:rPr>
              <a:t>переводчике</a:t>
            </a:r>
            <a:r>
              <a:rPr sz="1500" dirty="0">
                <a:latin typeface="Trebuchet MS" panose="020B0603020202020204" pitchFamily="34" charset="0"/>
              </a:rPr>
              <a:t> (</a:t>
            </a:r>
            <a:r>
              <a:rPr sz="1500" dirty="0" err="1">
                <a:latin typeface="Trebuchet MS" panose="020B0603020202020204" pitchFamily="34" charset="0"/>
              </a:rPr>
              <a:t>что</a:t>
            </a:r>
            <a:r>
              <a:rPr sz="1500" dirty="0">
                <a:latin typeface="Trebuchet MS" panose="020B0603020202020204" pitchFamily="34" charset="0"/>
              </a:rPr>
              <a:t> </a:t>
            </a:r>
            <a:r>
              <a:rPr sz="1500" dirty="0" err="1">
                <a:latin typeface="Trebuchet MS" panose="020B0603020202020204" pitchFamily="34" charset="0"/>
              </a:rPr>
              <a:t>особенно</a:t>
            </a:r>
            <a:r>
              <a:rPr sz="1500" dirty="0">
                <a:latin typeface="Trebuchet MS" panose="020B0603020202020204" pitchFamily="34" charset="0"/>
              </a:rPr>
              <a:t> </a:t>
            </a:r>
            <a:r>
              <a:rPr sz="1500" dirty="0" err="1">
                <a:latin typeface="Trebuchet MS" panose="020B0603020202020204" pitchFamily="34" charset="0"/>
              </a:rPr>
              <a:t>важно</a:t>
            </a:r>
            <a:r>
              <a:rPr sz="1500" dirty="0">
                <a:latin typeface="Trebuchet MS" panose="020B0603020202020204" pitchFamily="34" charset="0"/>
              </a:rPr>
              <a:t>, </a:t>
            </a:r>
            <a:r>
              <a:rPr sz="1500" dirty="0" err="1">
                <a:latin typeface="Trebuchet MS" panose="020B0603020202020204" pitchFamily="34" charset="0"/>
              </a:rPr>
              <a:t>когда</a:t>
            </a:r>
            <a:r>
              <a:rPr sz="1500" dirty="0">
                <a:latin typeface="Trebuchet MS" panose="020B0603020202020204" pitchFamily="34" charset="0"/>
              </a:rPr>
              <a:t> </a:t>
            </a:r>
            <a:r>
              <a:rPr sz="1500" dirty="0" err="1">
                <a:latin typeface="Trebuchet MS" panose="020B0603020202020204" pitchFamily="34" charset="0"/>
              </a:rPr>
              <a:t>лицо</a:t>
            </a:r>
            <a:r>
              <a:rPr sz="1500" dirty="0">
                <a:latin typeface="Trebuchet MS" panose="020B0603020202020204" pitchFamily="34" charset="0"/>
              </a:rPr>
              <a:t> </a:t>
            </a:r>
            <a:r>
              <a:rPr sz="1500" dirty="0" err="1">
                <a:latin typeface="Trebuchet MS" panose="020B0603020202020204" pitchFamily="34" charset="0"/>
              </a:rPr>
              <a:t>является</a:t>
            </a:r>
            <a:r>
              <a:rPr sz="1500" dirty="0">
                <a:latin typeface="Trebuchet MS" panose="020B0603020202020204" pitchFamily="34" charset="0"/>
              </a:rPr>
              <a:t> </a:t>
            </a:r>
            <a:r>
              <a:rPr sz="1500" dirty="0" err="1">
                <a:latin typeface="Trebuchet MS" panose="020B0603020202020204" pitchFamily="34" charset="0"/>
              </a:rPr>
              <a:t>подсудимым</a:t>
            </a:r>
            <a:r>
              <a:rPr sz="1500" dirty="0">
                <a:latin typeface="Trebuchet MS" panose="020B0603020202020204" pitchFamily="34" charset="0"/>
              </a:rPr>
              <a:t>) </a:t>
            </a:r>
            <a:r>
              <a:rPr sz="1500" dirty="0" err="1">
                <a:latin typeface="Trebuchet MS" panose="020B0603020202020204" pitchFamily="34" charset="0"/>
              </a:rPr>
              <a:t>лишено</a:t>
            </a:r>
            <a:r>
              <a:rPr sz="1500" dirty="0">
                <a:latin typeface="Trebuchet MS" panose="020B0603020202020204" pitchFamily="34" charset="0"/>
              </a:rPr>
              <a:t> </a:t>
            </a:r>
            <a:r>
              <a:rPr sz="1500" dirty="0" err="1">
                <a:latin typeface="Trebuchet MS" panose="020B0603020202020204" pitchFamily="34" charset="0"/>
              </a:rPr>
              <a:t>возможности</a:t>
            </a:r>
            <a:r>
              <a:rPr sz="1500" dirty="0">
                <a:latin typeface="Trebuchet MS" panose="020B0603020202020204" pitchFamily="34" charset="0"/>
              </a:rPr>
              <a:t> </a:t>
            </a:r>
            <a:r>
              <a:rPr sz="1500" dirty="0" err="1">
                <a:latin typeface="Trebuchet MS" panose="020B0603020202020204" pitchFamily="34" charset="0"/>
              </a:rPr>
              <a:t>полноценного</a:t>
            </a:r>
            <a:r>
              <a:rPr sz="1500" dirty="0">
                <a:latin typeface="Trebuchet MS" panose="020B0603020202020204" pitchFamily="34" charset="0"/>
              </a:rPr>
              <a:t> </a:t>
            </a:r>
            <a:r>
              <a:rPr sz="1500" dirty="0" err="1">
                <a:latin typeface="Trebuchet MS" panose="020B0603020202020204" pitchFamily="34" charset="0"/>
              </a:rPr>
              <a:t>понимания</a:t>
            </a:r>
            <a:r>
              <a:rPr sz="1500" dirty="0">
                <a:latin typeface="Trebuchet MS" panose="020B0603020202020204" pitchFamily="34" charset="0"/>
              </a:rPr>
              <a:t> </a:t>
            </a:r>
            <a:r>
              <a:rPr sz="1500" dirty="0" err="1">
                <a:latin typeface="Trebuchet MS" panose="020B0603020202020204" pitchFamily="34" charset="0"/>
              </a:rPr>
              <a:t>происходящего</a:t>
            </a:r>
            <a:r>
              <a:rPr sz="1500" dirty="0">
                <a:latin typeface="Trebuchet MS" panose="020B0603020202020204" pitchFamily="34" charset="0"/>
              </a:rPr>
              <a:t> в </a:t>
            </a:r>
            <a:r>
              <a:rPr sz="1500" dirty="0" err="1">
                <a:latin typeface="Trebuchet MS" panose="020B0603020202020204" pitchFamily="34" charset="0"/>
              </a:rPr>
              <a:t>суде</a:t>
            </a:r>
            <a:r>
              <a:rPr sz="1500" dirty="0">
                <a:latin typeface="Trebuchet MS" panose="020B0603020202020204" pitchFamily="34" charset="0"/>
              </a:rPr>
              <a:t> (</a:t>
            </a:r>
            <a:r>
              <a:rPr sz="1500" dirty="0" err="1">
                <a:latin typeface="Trebuchet MS" panose="020B0603020202020204" pitchFamily="34" charset="0"/>
              </a:rPr>
              <a:t>надлежащий</a:t>
            </a:r>
            <a:r>
              <a:rPr sz="1500" dirty="0">
                <a:latin typeface="Trebuchet MS" panose="020B0603020202020204" pitchFamily="34" charset="0"/>
              </a:rPr>
              <a:t> </a:t>
            </a:r>
            <a:r>
              <a:rPr sz="1500" dirty="0" err="1">
                <a:latin typeface="Trebuchet MS" panose="020B0603020202020204" pitchFamily="34" charset="0"/>
              </a:rPr>
              <a:t>перевод</a:t>
            </a:r>
            <a:r>
              <a:rPr sz="1500" dirty="0">
                <a:latin typeface="Trebuchet MS" panose="020B0603020202020204" pitchFamily="34" charset="0"/>
              </a:rPr>
              <a:t> </a:t>
            </a:r>
            <a:r>
              <a:rPr sz="1500" dirty="0" err="1">
                <a:latin typeface="Trebuchet MS" panose="020B0603020202020204" pitchFamily="34" charset="0"/>
              </a:rPr>
              <a:t>является</a:t>
            </a:r>
            <a:r>
              <a:rPr sz="1500" dirty="0">
                <a:latin typeface="Trebuchet MS" panose="020B0603020202020204" pitchFamily="34" charset="0"/>
              </a:rPr>
              <a:t> – </a:t>
            </a:r>
            <a:r>
              <a:rPr sz="1500" dirty="0" err="1">
                <a:latin typeface="Trebuchet MS" panose="020B0603020202020204" pitchFamily="34" charset="0"/>
              </a:rPr>
              <a:t>гарантией</a:t>
            </a:r>
            <a:r>
              <a:rPr sz="1500" dirty="0">
                <a:latin typeface="Trebuchet MS" panose="020B0603020202020204" pitchFamily="34" charset="0"/>
              </a:rPr>
              <a:t> </a:t>
            </a:r>
            <a:r>
              <a:rPr sz="1500" dirty="0" err="1">
                <a:latin typeface="Trebuchet MS" panose="020B0603020202020204" pitchFamily="34" charset="0"/>
              </a:rPr>
              <a:t>справедливого</a:t>
            </a:r>
            <a:r>
              <a:rPr sz="1500" dirty="0">
                <a:latin typeface="Trebuchet MS" panose="020B0603020202020204" pitchFamily="34" charset="0"/>
              </a:rPr>
              <a:t> </a:t>
            </a:r>
            <a:r>
              <a:rPr sz="1500" dirty="0" err="1">
                <a:latin typeface="Trebuchet MS" panose="020B0603020202020204" pitchFamily="34" charset="0"/>
              </a:rPr>
              <a:t>судебного</a:t>
            </a:r>
            <a:r>
              <a:rPr sz="1500" dirty="0">
                <a:latin typeface="Trebuchet MS" panose="020B0603020202020204" pitchFamily="34" charset="0"/>
              </a:rPr>
              <a:t> </a:t>
            </a:r>
            <a:r>
              <a:rPr sz="1500" dirty="0" err="1">
                <a:latin typeface="Trebuchet MS" panose="020B0603020202020204" pitchFamily="34" charset="0"/>
              </a:rPr>
              <a:t>процесса</a:t>
            </a:r>
            <a:r>
              <a:rPr sz="1500" dirty="0">
                <a:latin typeface="Trebuchet MS" panose="020B0603020202020204" pitchFamily="34" charset="0"/>
              </a:rPr>
              <a:t>).</a:t>
            </a:r>
          </a:p>
        </p:txBody>
      </p:sp>
      <p:sp>
        <p:nvSpPr>
          <p:cNvPr id="14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16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:cover dir="d"/>
      </p:transition>
    </mc:Choice>
    <mc:Fallback xmlns:a14="http://schemas.microsoft.com/office/drawing/2010/main" xmlns:m="http://schemas.openxmlformats.org/officeDocument/2006/math" xmlns="">
      <p:transition spd="fast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СОВЕТЫ ПО ТЕХНИЧЕСКОЙ ЧАСТИ: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 sz="3200" b="1"/>
            </a:pPr>
            <a:r>
              <a:t>СОВЕТЫ ПО ТЕХНИЧЕСКОЙ ЧАСТИ: </a:t>
            </a:r>
            <a:br/>
            <a:endParaRPr/>
          </a:p>
        </p:txBody>
      </p:sp>
      <p:sp>
        <p:nvSpPr>
          <p:cNvPr id="152" name="Для того, чтобы избежать прерывания процесса из-за поступающих звонков, если нет возможности использовать не телефон, необходимо  быть в зоне действия Wi-Fi, поставить режим «самолет» и бесперебойно участвовать в процессе.…"/>
          <p:cNvSpPr txBox="1">
            <a:spLocks noGrp="1"/>
          </p:cNvSpPr>
          <p:nvPr>
            <p:ph type="body" sz="half" idx="1"/>
          </p:nvPr>
        </p:nvSpPr>
        <p:spPr>
          <a:xfrm>
            <a:off x="768350" y="2106890"/>
            <a:ext cx="4239992" cy="4022726"/>
          </a:xfrm>
          <a:prstGeom prst="rect">
            <a:avLst/>
          </a:prstGeom>
        </p:spPr>
        <p:txBody>
          <a:bodyPr/>
          <a:lstStyle/>
          <a:p>
            <a:pPr marL="90487" indent="-90487">
              <a:lnSpc>
                <a:spcPct val="70000"/>
              </a:lnSpc>
              <a:buChar char=" "/>
              <a:defRPr sz="2100"/>
            </a:pPr>
            <a:r>
              <a:t>Для того, чтобы избежать прерывания процесса из-за поступающих звонков, если нет возможности использовать не телефон, необходимо  быть в зоне действия Wi-Fi, поставить режим «самолет» и бесперебойно участвовать в процессе.</a:t>
            </a:r>
          </a:p>
          <a:p>
            <a:pPr marL="90487" indent="-90487">
              <a:lnSpc>
                <a:spcPct val="70000"/>
              </a:lnSpc>
              <a:buChar char=" "/>
              <a:defRPr sz="2100"/>
            </a:pPr>
            <a:r>
              <a:t> </a:t>
            </a:r>
          </a:p>
          <a:p>
            <a:pPr marL="90487" indent="-90487">
              <a:lnSpc>
                <a:spcPct val="70000"/>
              </a:lnSpc>
              <a:buChar char=" "/>
              <a:defRPr sz="2100"/>
            </a:pPr>
            <a:r>
              <a:t>Позаботиться о наличии достаточного заряда телефона и наличия розетки и провода.</a:t>
            </a:r>
          </a:p>
        </p:txBody>
      </p:sp>
      <p:sp>
        <p:nvSpPr>
          <p:cNvPr id="15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17</a:t>
            </a:fld>
            <a:endParaRPr/>
          </a:p>
        </p:txBody>
      </p:sp>
      <p:pic>
        <p:nvPicPr>
          <p:cNvPr id="154" name="Картинки по запросу &quot;значек вай фай&quot;" descr="Картинки по запросу &quot;значек вай фай&quot;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038446" y="1507143"/>
            <a:ext cx="4054476" cy="405447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:cover dir="d"/>
      </p:transition>
    </mc:Choice>
    <mc:Fallback xmlns:a14="http://schemas.microsoft.com/office/drawing/2010/main" xmlns:m="http://schemas.openxmlformats.org/officeDocument/2006/math" xmlns="">
      <p:transition spd="fast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НЕГЛАСНЫЕ ПРАВИЛА ПОВЕДЕНИЯ НА ОНЛАЙН ПРОЦЕССАХ: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 sz="3200" b="1"/>
            </a:pPr>
            <a:r>
              <a:t>НЕГЛАСНЫЕ ПРАВИЛА ПОВЕДЕНИЯ НА ОНЛАЙН ПРОЦЕССАХ:</a:t>
            </a:r>
            <a:br/>
            <a:endParaRPr/>
          </a:p>
        </p:txBody>
      </p:sp>
      <p:sp>
        <p:nvSpPr>
          <p:cNvPr id="157" name="Обязательно указывайте свои ФИО и процессуальный статус в процессе при входе в конференцию.…"/>
          <p:cNvSpPr txBox="1">
            <a:spLocks noGrp="1"/>
          </p:cNvSpPr>
          <p:nvPr>
            <p:ph type="body" sz="half" idx="1"/>
          </p:nvPr>
        </p:nvSpPr>
        <p:spPr>
          <a:xfrm>
            <a:off x="768350" y="1794590"/>
            <a:ext cx="5109926" cy="4380785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0" indent="0" defTabSz="713231">
              <a:lnSpc>
                <a:spcPct val="100000"/>
              </a:lnSpc>
              <a:spcBef>
                <a:spcPts val="100"/>
              </a:spcBef>
              <a:buSzTx/>
              <a:buNone/>
              <a:defRPr sz="1637"/>
            </a:pPr>
            <a:r>
              <a:t>Обязательно указывайте свои ФИО и процессуальный статус в процессе при входе в конференцию.</a:t>
            </a:r>
          </a:p>
          <a:p>
            <a:pPr marL="0" indent="0" defTabSz="713231">
              <a:lnSpc>
                <a:spcPct val="100000"/>
              </a:lnSpc>
              <a:spcBef>
                <a:spcPts val="100"/>
              </a:spcBef>
              <a:buSzTx/>
              <a:buNone/>
              <a:defRPr sz="1637"/>
            </a:pPr>
            <a:endParaRPr/>
          </a:p>
          <a:p>
            <a:pPr marL="0" indent="0" defTabSz="713231">
              <a:lnSpc>
                <a:spcPct val="100000"/>
              </a:lnSpc>
              <a:spcBef>
                <a:spcPts val="100"/>
              </a:spcBef>
              <a:buSzTx/>
              <a:buNone/>
              <a:defRPr sz="1637"/>
            </a:pPr>
            <a:r>
              <a:t>Zoom, как и многие другие программы позволяют отключать видео и звук. Чтобы не попасть в неудобное положение, следите за этими функциями, прежде чем выразить свое явное «восхищение» любым действиям другого участника процесса.</a:t>
            </a:r>
          </a:p>
          <a:p>
            <a:pPr marL="0" indent="0" defTabSz="713231">
              <a:lnSpc>
                <a:spcPct val="70000"/>
              </a:lnSpc>
              <a:spcBef>
                <a:spcPts val="900"/>
              </a:spcBef>
              <a:buSzTx/>
              <a:buNone/>
              <a:defRPr sz="1637"/>
            </a:pPr>
            <a:endParaRPr/>
          </a:p>
          <a:p>
            <a:pPr marL="0" indent="0" defTabSz="713231">
              <a:lnSpc>
                <a:spcPct val="100000"/>
              </a:lnSpc>
              <a:spcBef>
                <a:spcPts val="100"/>
              </a:spcBef>
              <a:buSzTx/>
              <a:buNone/>
              <a:defRPr sz="1637"/>
            </a:pPr>
            <a:r>
              <a:t>Если вы выходите на процесс с телефона, </a:t>
            </a:r>
          </a:p>
          <a:p>
            <a:pPr marL="0" indent="0" defTabSz="713231">
              <a:lnSpc>
                <a:spcPct val="100000"/>
              </a:lnSpc>
              <a:spcBef>
                <a:spcPts val="100"/>
              </a:spcBef>
              <a:buSzTx/>
              <a:buNone/>
              <a:defRPr sz="1637"/>
            </a:pPr>
            <a:r>
              <a:t>позаботьтесь о том, чтобы у него была </a:t>
            </a:r>
          </a:p>
          <a:p>
            <a:pPr marL="0" indent="0" defTabSz="713231">
              <a:lnSpc>
                <a:spcPct val="100000"/>
              </a:lnSpc>
              <a:spcBef>
                <a:spcPts val="100"/>
              </a:spcBef>
              <a:buSzTx/>
              <a:buNone/>
              <a:defRPr sz="1637"/>
            </a:pPr>
            <a:r>
              <a:t>надежная опора, чтобы избежать падения устройства в самый неподходящий момент, </a:t>
            </a:r>
          </a:p>
          <a:p>
            <a:pPr marL="0" indent="0" defTabSz="713231">
              <a:lnSpc>
                <a:spcPct val="100000"/>
              </a:lnSpc>
              <a:spcBef>
                <a:spcPts val="100"/>
              </a:spcBef>
              <a:buSzTx/>
              <a:buNone/>
              <a:defRPr sz="1637"/>
            </a:pPr>
            <a:r>
              <a:t>при этом опора, не должна перекрывать </a:t>
            </a:r>
          </a:p>
          <a:p>
            <a:pPr marL="0" indent="0" defTabSz="713231">
              <a:lnSpc>
                <a:spcPct val="100000"/>
              </a:lnSpc>
              <a:spcBef>
                <a:spcPts val="100"/>
              </a:spcBef>
              <a:buSzTx/>
              <a:buNone/>
              <a:defRPr sz="1637"/>
            </a:pPr>
            <a:r>
              <a:t>звук для ваших оппонентов. </a:t>
            </a:r>
          </a:p>
        </p:txBody>
      </p:sp>
      <p:sp>
        <p:nvSpPr>
          <p:cNvPr id="15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18</a:t>
            </a:fld>
            <a:endParaRPr/>
          </a:p>
        </p:txBody>
      </p:sp>
      <p:pic>
        <p:nvPicPr>
          <p:cNvPr id="159" name="Картинки по запросу &quot;подставка для телефона&quot;" descr="Картинки по запросу &quot;подставка для телефона&quot;"/>
          <p:cNvPicPr>
            <a:picLocks noChangeAspect="1"/>
          </p:cNvPicPr>
          <p:nvPr/>
        </p:nvPicPr>
        <p:blipFill>
          <a:blip r:embed="rId2">
            <a:extLst/>
          </a:blip>
          <a:srcRect l="9370"/>
          <a:stretch>
            <a:fillRect/>
          </a:stretch>
        </p:blipFill>
        <p:spPr>
          <a:xfrm>
            <a:off x="5885537" y="1931576"/>
            <a:ext cx="3104296" cy="342664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:cover dir="d"/>
      </p:transition>
    </mc:Choice>
    <mc:Fallback xmlns:a14="http://schemas.microsoft.com/office/drawing/2010/main" xmlns:m="http://schemas.openxmlformats.org/officeDocument/2006/math" xmlns="">
      <p:transition spd="fast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НЕГЛАСНЫЕ ПРАВИЛА ПОВЕДЕНИЯ НА ОНЛАЙН ПРОЦЕССАХ:"/>
          <p:cNvSpPr txBox="1">
            <a:spLocks noGrp="1"/>
          </p:cNvSpPr>
          <p:nvPr>
            <p:ph type="title"/>
          </p:nvPr>
        </p:nvSpPr>
        <p:spPr>
          <a:xfrm>
            <a:off x="410131" y="387824"/>
            <a:ext cx="7289801" cy="1498601"/>
          </a:xfrm>
          <a:prstGeom prst="rect">
            <a:avLst/>
          </a:prstGeom>
        </p:spPr>
        <p:txBody>
          <a:bodyPr/>
          <a:lstStyle/>
          <a:p>
            <a:pPr>
              <a:defRPr sz="3200" b="1"/>
            </a:pPr>
            <a:r>
              <a:t>НЕГЛАСНЫЕ ПРАВИЛА ПОВЕДЕНИЯ НА ОНЛАЙН ПРОЦЕССАХ:</a:t>
            </a:r>
            <a:br/>
            <a:endParaRPr/>
          </a:p>
        </p:txBody>
      </p:sp>
      <p:sp>
        <p:nvSpPr>
          <p:cNvPr id="162" name="Как правило, на процессе суд устанавливает заранее правила для участников процесса, например, о неотключении видео участников процесса, о включении микрофона только по необходимости. Иногда от этого правила суд отходит, когда процесс длительный и насчиты"/>
          <p:cNvSpPr txBox="1">
            <a:spLocks noGrp="1"/>
          </p:cNvSpPr>
          <p:nvPr>
            <p:ph type="body" sz="half" idx="1"/>
          </p:nvPr>
        </p:nvSpPr>
        <p:spPr>
          <a:xfrm>
            <a:off x="381851" y="1578989"/>
            <a:ext cx="4039210" cy="4562779"/>
          </a:xfrm>
          <a:prstGeom prst="rect">
            <a:avLst/>
          </a:prstGeom>
        </p:spPr>
        <p:txBody>
          <a:bodyPr/>
          <a:lstStyle/>
          <a:p>
            <a:pPr marL="89582" indent="-89582" defTabSz="905255">
              <a:lnSpc>
                <a:spcPct val="80000"/>
              </a:lnSpc>
              <a:spcBef>
                <a:spcPts val="1100"/>
              </a:spcBef>
              <a:buChar char=" "/>
              <a:defRPr sz="1881"/>
            </a:pPr>
            <a:r>
              <a:t>Как правило, на процессе суд устанавливает заранее правила для участников процесса, например, о неотключении видео участников процесса, о включении микрофона только по необходимости. Иногда от этого правила суд отходит, когда процесс длительный и насчитывает большое количество участников.</a:t>
            </a:r>
          </a:p>
          <a:p>
            <a:pPr marL="89582" indent="-89582" defTabSz="905255">
              <a:lnSpc>
                <a:spcPct val="80000"/>
              </a:lnSpc>
              <a:spcBef>
                <a:spcPts val="1100"/>
              </a:spcBef>
              <a:buChar char=" "/>
              <a:defRPr sz="1881"/>
            </a:pPr>
            <a:endParaRPr/>
          </a:p>
          <a:p>
            <a:pPr marL="89582" indent="-89582" defTabSz="905255">
              <a:lnSpc>
                <a:spcPct val="80000"/>
              </a:lnSpc>
              <a:spcBef>
                <a:spcPts val="1100"/>
              </a:spcBef>
              <a:buChar char=" "/>
              <a:defRPr sz="1881"/>
            </a:pPr>
            <a:r>
              <a:t>Курить, принимать пищу во время судебного процесса – нельзя! И это желательно объяснить нашим клиентам. Выпить стакан воды, это нормально, но остальное – недопустимо.</a:t>
            </a:r>
          </a:p>
        </p:txBody>
      </p:sp>
      <p:sp>
        <p:nvSpPr>
          <p:cNvPr id="16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19</a:t>
            </a:fld>
            <a:endParaRPr/>
          </a:p>
        </p:txBody>
      </p:sp>
      <p:pic>
        <p:nvPicPr>
          <p:cNvPr id="164" name="Картинки по запросу &quot;рабочий стол зум фото&quot;" descr="Картинки по запросу &quot;рабочий стол зум фото&quot;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440024" y="1484312"/>
            <a:ext cx="4438651" cy="324008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:cover dir="d"/>
      </p:transition>
    </mc:Choice>
    <mc:Fallback xmlns:a14="http://schemas.microsoft.com/office/drawing/2010/main" xmlns:m="http://schemas.openxmlformats.org/officeDocument/2006/math" xmlns="">
      <p:transition spd="fast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Спасибо за внимание!"/>
          <p:cNvSpPr txBox="1">
            <a:spLocks noGrp="1"/>
          </p:cNvSpPr>
          <p:nvPr>
            <p:ph type="body" idx="1"/>
          </p:nvPr>
        </p:nvSpPr>
        <p:spPr>
          <a:xfrm>
            <a:off x="796630" y="1927781"/>
            <a:ext cx="7289801" cy="4022726"/>
          </a:xfrm>
          <a:prstGeom prst="rect">
            <a:avLst/>
          </a:prstGeom>
        </p:spPr>
        <p:txBody>
          <a:bodyPr/>
          <a:lstStyle/>
          <a:p>
            <a:pPr marL="90487" indent="-90487">
              <a:buChar char=" "/>
              <a:defRPr sz="3200"/>
            </a:pPr>
            <a:endParaRPr/>
          </a:p>
          <a:p>
            <a:pPr marL="90487" indent="-90487">
              <a:buChar char=" "/>
              <a:defRPr sz="3200"/>
            </a:pPr>
            <a:endParaRPr/>
          </a:p>
          <a:p>
            <a:pPr marL="90487" indent="-90487">
              <a:buChar char=" "/>
              <a:defRPr sz="3200"/>
            </a:pPr>
            <a:r>
              <a:t>Спасибо за внимание! </a:t>
            </a:r>
          </a:p>
        </p:txBody>
      </p:sp>
      <p:sp>
        <p:nvSpPr>
          <p:cNvPr id="16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20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:cover dir="d"/>
      </p:transition>
    </mc:Choice>
    <mc:Fallback xmlns:a14="http://schemas.microsoft.com/office/drawing/2010/main" xmlns:m="http://schemas.openxmlformats.org/officeDocument/2006/math" xmlns="">
      <p:transition spd="fast">
        <p:fade/>
      </p:transition>
    </mc:Fallback>
  </mc:AlternateContent>
</p:sld>
</file>

<file path=ppt/theme/theme1.xml><?xml version="1.0" encoding="utf-8"?>
<a:theme xmlns:a="http://schemas.openxmlformats.org/drawingml/2006/main" name="Integral">
  <a:themeElements>
    <a:clrScheme name="Integral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1CADE4"/>
      </a:accent1>
      <a:accent2>
        <a:srgbClr val="2683C6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Integral">
      <a:majorFont>
        <a:latin typeface="Arial"/>
        <a:ea typeface="Arial"/>
        <a:cs typeface="Arial"/>
      </a:majorFont>
      <a:minorFont>
        <a:latin typeface="Helvetica"/>
        <a:ea typeface="Helvetica"/>
        <a:cs typeface="Helvetica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Trebuchet MS"/>
            <a:ea typeface="Trebuchet MS"/>
            <a:cs typeface="Trebuchet MS"/>
            <a:sym typeface="Trebuchet M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Trebuchet MS"/>
            <a:ea typeface="Trebuchet MS"/>
            <a:cs typeface="Trebuchet MS"/>
            <a:sym typeface="Trebuchet M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Integral">
  <a:themeElements>
    <a:clrScheme name="Integral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1CADE4"/>
      </a:accent1>
      <a:accent2>
        <a:srgbClr val="2683C6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Integral">
      <a:majorFont>
        <a:latin typeface="Arial"/>
        <a:ea typeface="Arial"/>
        <a:cs typeface="Arial"/>
      </a:majorFont>
      <a:minorFont>
        <a:latin typeface="Helvetica"/>
        <a:ea typeface="Helvetica"/>
        <a:cs typeface="Helvetica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Trebuchet MS"/>
            <a:ea typeface="Trebuchet MS"/>
            <a:cs typeface="Trebuchet MS"/>
            <a:sym typeface="Trebuchet M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Trebuchet MS"/>
            <a:ea typeface="Trebuchet MS"/>
            <a:cs typeface="Trebuchet MS"/>
            <a:sym typeface="Trebuchet M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1528</Words>
  <Application>Microsoft Office PowerPoint</Application>
  <PresentationFormat>On-screen Show (4:3)</PresentationFormat>
  <Paragraphs>112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7" baseType="lpstr">
      <vt:lpstr>Arial</vt:lpstr>
      <vt:lpstr>Calibri</vt:lpstr>
      <vt:lpstr>Times New Roman</vt:lpstr>
      <vt:lpstr>Trebuchet MS</vt:lpstr>
      <vt:lpstr>Tw Cen MT</vt:lpstr>
      <vt:lpstr>Tw Cen MT Condensed</vt:lpstr>
      <vt:lpstr>Integral</vt:lpstr>
      <vt:lpstr>МЕЖДУНАРОДНОЕ ПРАВО В ОБЛАСТИ ПРАВ ЧЕЛОВЕКА И ПЕРЕДОВЫЕ ПРАКТИКИ ДЛЯ АДВОКАТОВ КАЗАХСТАНА  </vt:lpstr>
      <vt:lpstr> ПРИМЕНЕНИЕ СТАНДАРТОВ СПРАВЕДЛИВОГО СУДЕБНОГО РАЗБИРАТЕЛЬСТВА В СВЕТЕ  COVID-19.  ЧТО ИЗМЕНИЛОСЬ НА ПРАКТИКЕ?</vt:lpstr>
      <vt:lpstr>PowerPoint Presentation</vt:lpstr>
      <vt:lpstr>  COVID-19 </vt:lpstr>
      <vt:lpstr>  COVID-19 </vt:lpstr>
      <vt:lpstr>PowerPoint Presentation</vt:lpstr>
      <vt:lpstr>ПРЕДСЕДАТЕЛЬ ВЕРХОВНОГО СУДА ЖАКИП АСАНОВ</vt:lpstr>
      <vt:lpstr>ПРИЧИНЫ ВОЗВРАТА ЖАЛОБ ПО СТ.106 УПК РК</vt:lpstr>
      <vt:lpstr>ИЗ ИНТЕРВЬЮ ПРЕДСЕДАТЕЛЯ ВС РК Ж.АСАНОВА 29.12.2020 Г.:</vt:lpstr>
      <vt:lpstr>ПАМЯТКА НА САЙТЕ СУДОВ:</vt:lpstr>
      <vt:lpstr>НАБЛЮДЕНИЕ ПРАКТИКУЮЩЕГО АДВОКАТА: </vt:lpstr>
      <vt:lpstr>НАБЛЮДЕНИЕ ПРАКТИКУЮЩЕГО АДВОКАТА: </vt:lpstr>
      <vt:lpstr>PowerPoint Presentation</vt:lpstr>
      <vt:lpstr>ПРЕДСЕДАТЕЛЬ ФПА ЮРИЙ ПИЛИПЕНКО:</vt:lpstr>
      <vt:lpstr>ВОЗМОЖНОСТИ АДВОКАТА ПО МИНИМИЗАЦИИ НАРУШЕНИЙ В ОНЛАЙН ПРОЦЕССАХ: </vt:lpstr>
      <vt:lpstr>ВОЗМОЖНОСТИ АДВОКАТА ПО МИНИМИЗАЦИИ НАРУШЕНИЙ В ОНЛАЙН ПРОЦЕССАХ: </vt:lpstr>
      <vt:lpstr>СОВЕТЫ ПО ТЕХНИЧЕСКОЙ ЧАСТИ:  </vt:lpstr>
      <vt:lpstr>НЕГЛАСНЫЕ ПРАВИЛА ПОВЕДЕНИЯ НА ОНЛАЙН ПРОЦЕССАХ: </vt:lpstr>
      <vt:lpstr>НЕГЛАСНЫЕ ПРАВИЛА ПОВЕДЕНИЯ НА ОНЛАЙН ПРОЦЕССАХ: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МЕЖДУНАРОДНОЕ ПРАВО В ОБЛАСТИ ПРАВ ЧЕЛОВЕКА И ПЕРЕДОВЫЕ ПРАКТИКИ ДЛЯ АДВОКАТОВ КАЗАХСТАНА  </dc:title>
  <cp:lastModifiedBy>ww</cp:lastModifiedBy>
  <cp:revision>2</cp:revision>
  <dcterms:modified xsi:type="dcterms:W3CDTF">2021-02-09T05:31:07Z</dcterms:modified>
</cp:coreProperties>
</file>