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2" autoAdjust="0"/>
    <p:restoredTop sz="94660"/>
  </p:normalViewPr>
  <p:slideViewPr>
    <p:cSldViewPr snapToGrid="0">
      <p:cViewPr varScale="1">
        <p:scale>
          <a:sx n="49" d="100"/>
          <a:sy n="49" d="100"/>
        </p:scale>
        <p:origin x="66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673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012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860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92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83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51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885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655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203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540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384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9D797-D4B8-4CF6-ADE4-AF276F128643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BB9D3-BADE-49B5-9E93-4999E3FF6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431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re.org/need-a-lawye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2Un0fro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luTPCI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74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84846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2986671" y="2193747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730250">
              <a:spcBef>
                <a:spcPts val="500"/>
              </a:spcBef>
              <a:buClr>
                <a:srgbClr val="E94E1B"/>
              </a:buClr>
            </a:pPr>
            <a:r>
              <a:rPr lang="ru-RU" altLang="ru-RU" dirty="0">
                <a:solidFill>
                  <a:srgbClr val="3F6797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asylumineurope.org</a:t>
            </a:r>
            <a:endParaRPr lang="ru-RU" altLang="ru-RU" dirty="0">
              <a:solidFill>
                <a:srgbClr val="3F6797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86671" y="3468816"/>
            <a:ext cx="4096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730250">
              <a:spcBef>
                <a:spcPts val="500"/>
              </a:spcBef>
              <a:buClr>
                <a:srgbClr val="E94E1B"/>
              </a:buClr>
            </a:pPr>
            <a:r>
              <a:rPr lang="ru-RU" altLang="ru-RU" dirty="0">
                <a:solidFill>
                  <a:srgbClr val="3F6797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https://www.asylumlawdatabase.eu/en</a:t>
            </a:r>
            <a:endParaRPr lang="ru-RU" altLang="ru-RU" dirty="0">
              <a:solidFill>
                <a:srgbClr val="3F6797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51013" y="4743885"/>
            <a:ext cx="3865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730250">
              <a:spcBef>
                <a:spcPts val="500"/>
              </a:spcBef>
              <a:buClr>
                <a:srgbClr val="E94E1B"/>
              </a:buClr>
            </a:pPr>
            <a:r>
              <a:rPr lang="ru-RU" altLang="ru-RU" dirty="0">
                <a:solidFill>
                  <a:srgbClr val="060606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https://www.ecre.org/need-a-lawyer/</a:t>
            </a:r>
            <a:endParaRPr lang="ru-RU" altLang="ru-RU" dirty="0">
              <a:solidFill>
                <a:srgbClr val="06060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19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6797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10513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896594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83903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50358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79096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80379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61954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59381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99006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30465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25260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49083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77472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23642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8499157" y="3429000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https://bit.ly/2Un0fro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589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536415" y="5326053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</a:t>
            </a:r>
            <a:r>
              <a:rPr lang="ru-RU" altLang="ru-RU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https://bit.ly/3luTPCI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3890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61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28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576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16</Words>
  <Application>Microsoft Office PowerPoint</Application>
  <PresentationFormat>Широкоэкранный</PresentationFormat>
  <Paragraphs>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Ayazhan</dc:creator>
  <cp:lastModifiedBy>Ayazhan</cp:lastModifiedBy>
  <cp:revision>3</cp:revision>
  <dcterms:created xsi:type="dcterms:W3CDTF">2020-11-14T06:57:26Z</dcterms:created>
  <dcterms:modified xsi:type="dcterms:W3CDTF">2020-11-14T07:12:28Z</dcterms:modified>
</cp:coreProperties>
</file>