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8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8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2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5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56B5-0E06-4FFE-862D-5AF2B7B68D4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5611-6A13-491B-A8C2-79A14A2CA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5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5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566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990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480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3647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844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405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828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8498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878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30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1918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41665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4795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28277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70625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35828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76654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8957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201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3929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2542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560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19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6188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49661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</dc:creator>
  <cp:lastModifiedBy>Dina</cp:lastModifiedBy>
  <cp:revision>2</cp:revision>
  <dcterms:created xsi:type="dcterms:W3CDTF">2020-08-27T06:28:35Z</dcterms:created>
  <dcterms:modified xsi:type="dcterms:W3CDTF">2020-08-27T06:31:37Z</dcterms:modified>
</cp:coreProperties>
</file>