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6" autoAdjust="0"/>
    <p:restoredTop sz="94660"/>
  </p:normalViewPr>
  <p:slideViewPr>
    <p:cSldViewPr snapToGrid="0">
      <p:cViewPr varScale="1">
        <p:scale>
          <a:sx n="51" d="100"/>
          <a:sy n="51" d="100"/>
        </p:scale>
        <p:origin x="114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6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7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30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4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5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9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9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0DD39-0CE7-4BD3-9CC5-70B8147D4AF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9F0AE-6602-4882-82BA-F439AD2C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9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1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53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7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40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9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7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80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35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2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00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11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45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79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33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09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94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81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3330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6843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1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9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77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44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Dina</dc:creator>
  <cp:lastModifiedBy>Dina</cp:lastModifiedBy>
  <cp:revision>1</cp:revision>
  <dcterms:created xsi:type="dcterms:W3CDTF">2020-08-27T11:13:28Z</dcterms:created>
  <dcterms:modified xsi:type="dcterms:W3CDTF">2020-08-27T11:13:41Z</dcterms:modified>
</cp:coreProperties>
</file>