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08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15D4-056E-40B7-AE7F-03E65B47AC76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CF81-A339-439D-8F5B-D89D6CA3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00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15D4-056E-40B7-AE7F-03E65B47AC76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CF81-A339-439D-8F5B-D89D6CA3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37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15D4-056E-40B7-AE7F-03E65B47AC76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CF81-A339-439D-8F5B-D89D6CA3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13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15D4-056E-40B7-AE7F-03E65B47AC76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CF81-A339-439D-8F5B-D89D6CA3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3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15D4-056E-40B7-AE7F-03E65B47AC76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CF81-A339-439D-8F5B-D89D6CA3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8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15D4-056E-40B7-AE7F-03E65B47AC76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CF81-A339-439D-8F5B-D89D6CA3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4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15D4-056E-40B7-AE7F-03E65B47AC76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CF81-A339-439D-8F5B-D89D6CA3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8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15D4-056E-40B7-AE7F-03E65B47AC76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CF81-A339-439D-8F5B-D89D6CA3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53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15D4-056E-40B7-AE7F-03E65B47AC76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CF81-A339-439D-8F5B-D89D6CA3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8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15D4-056E-40B7-AE7F-03E65B47AC76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CF81-A339-439D-8F5B-D89D6CA3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84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15D4-056E-40B7-AE7F-03E65B47AC76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CF81-A339-439D-8F5B-D89D6CA3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6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215D4-056E-40B7-AE7F-03E65B47AC76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0CF81-A339-439D-8F5B-D89D6CA3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32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08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5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9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6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99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26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1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71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83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23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578041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49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08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29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8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4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2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4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6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89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Ayazhan</dc:creator>
  <cp:lastModifiedBy>Ayazhan</cp:lastModifiedBy>
  <cp:revision>1</cp:revision>
  <dcterms:created xsi:type="dcterms:W3CDTF">2021-03-05T04:41:48Z</dcterms:created>
  <dcterms:modified xsi:type="dcterms:W3CDTF">2021-03-05T04:52:41Z</dcterms:modified>
</cp:coreProperties>
</file>