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7" r:id="rId3"/>
    <p:sldId id="288" r:id="rId4"/>
    <p:sldId id="289" r:id="rId5"/>
    <p:sldId id="290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EAE51-4B9D-441F-8B18-FE4F2B52627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20754-F6A1-4586-8D48-D94E3F56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56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D0FB-1F67-49B8-B092-2125A725BF7B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48F-A52F-4C47-8630-B209501CF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9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D68-402A-48C0-A367-56539D595EC8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48F-A52F-4C47-8630-B209501CF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7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5704-7B29-494C-93AD-5668D9026D59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48F-A52F-4C47-8630-B209501CF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2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20ED-23B9-4452-B533-AD0ED5F12854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48F-A52F-4C47-8630-B209501CF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4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16F4-BC2F-42E2-80DC-3680F8EA39A5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48F-A52F-4C47-8630-B209501CF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61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FA71-40F6-498C-8B1D-63E25F892B00}" type="datetime1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48F-A52F-4C47-8630-B209501CF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0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3C8EB-1891-4226-AA75-FBDDE2B1AE31}" type="datetime1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48F-A52F-4C47-8630-B209501CF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02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8820-A062-4CA3-A36F-C71E2515E71B}" type="datetime1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48F-A52F-4C47-8630-B209501CF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2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E141-8BE0-4718-B532-39FA5B0D0323}" type="datetime1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48F-A52F-4C47-8630-B209501CF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9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00A7-DBF5-444B-BDA2-2737B0B349F2}" type="datetime1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48F-A52F-4C47-8630-B209501CF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4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F9BD-5471-4922-AA45-201410C20248}" type="datetime1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48F-A52F-4C47-8630-B209501CF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9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9FCEF-0E0B-4BA7-A55E-5F7B7D966B31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8048F-A52F-4C47-8630-B209501CF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0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+mn-lt"/>
              </a:rPr>
              <a:t>БҰҰ </a:t>
            </a:r>
            <a:r>
              <a:rPr lang="ru-RU" b="1" dirty="0" err="1">
                <a:latin typeface="+mn-lt"/>
              </a:rPr>
              <a:t>Жарғысына</a:t>
            </a:r>
            <a:r>
              <a:rPr lang="ru-RU" b="1" dirty="0">
                <a:latin typeface="+mn-lt"/>
              </a:rPr>
              <a:t> </a:t>
            </a:r>
            <a:r>
              <a:rPr lang="ru-RU" b="1" dirty="0" err="1">
                <a:latin typeface="+mn-lt"/>
              </a:rPr>
              <a:t>негізделген</a:t>
            </a:r>
            <a:r>
              <a:rPr lang="ru-RU" b="1" dirty="0">
                <a:latin typeface="+mn-lt"/>
              </a:rPr>
              <a:t> </a:t>
            </a:r>
            <a:r>
              <a:rPr lang="ru-RU" b="1" dirty="0" err="1">
                <a:latin typeface="+mn-lt"/>
              </a:rPr>
              <a:t>адам</a:t>
            </a:r>
            <a:r>
              <a:rPr lang="ru-RU" b="1" dirty="0">
                <a:latin typeface="+mn-lt"/>
              </a:rPr>
              <a:t> </a:t>
            </a:r>
            <a:r>
              <a:rPr lang="ru-RU" b="1" dirty="0" err="1">
                <a:latin typeface="+mn-lt"/>
              </a:rPr>
              <a:t>құқықтары</a:t>
            </a:r>
            <a:r>
              <a:rPr lang="ru-RU" b="1" dirty="0">
                <a:latin typeface="+mn-lt"/>
              </a:rPr>
              <a:t> </a:t>
            </a:r>
            <a:r>
              <a:rPr lang="ru-RU" b="1" dirty="0" err="1">
                <a:latin typeface="+mn-lt"/>
              </a:rPr>
              <a:t>институттары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9017"/>
            <a:ext cx="9144000" cy="1655762"/>
          </a:xfrm>
        </p:spPr>
        <p:txBody>
          <a:bodyPr>
            <a:normAutofit/>
          </a:bodyPr>
          <a:lstStyle/>
          <a:p>
            <a:r>
              <a:rPr lang="fr-CA" sz="3200" b="1" dirty="0"/>
              <a:t>François Crépeau</a:t>
            </a:r>
          </a:p>
          <a:p>
            <a:r>
              <a:rPr lang="fr-CA" sz="3200" b="1" dirty="0"/>
              <a:t>McGill </a:t>
            </a:r>
            <a:r>
              <a:rPr lang="fr-CA" sz="3200" b="1" dirty="0" smtClean="0"/>
              <a:t>University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48F-A52F-4C47-8630-B209501CF3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33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7032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fr-CA" dirty="0"/>
              <a:t/>
            </a:r>
            <a:br>
              <a:rPr lang="fr-CA" dirty="0"/>
            </a:br>
            <a:r>
              <a:rPr lang="fr-CA" b="1" dirty="0"/>
              <a:t>1503 </a:t>
            </a:r>
            <a:r>
              <a:rPr lang="ru-RU" b="1" dirty="0" err="1"/>
              <a:t>Шағым</a:t>
            </a:r>
            <a:r>
              <a:rPr lang="ru-RU" b="1" dirty="0"/>
              <a:t> беру </a:t>
            </a:r>
            <a:r>
              <a:rPr lang="ru-RU" b="1" dirty="0" err="1"/>
              <a:t>тәртібі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7672" y="1419367"/>
            <a:ext cx="11204812" cy="471155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600" dirty="0" err="1"/>
              <a:t>Кеңес</a:t>
            </a:r>
            <a:r>
              <a:rPr lang="ru-RU" sz="2600" dirty="0"/>
              <a:t> </a:t>
            </a:r>
            <a:r>
              <a:rPr lang="ru-RU" sz="2600" dirty="0" err="1"/>
              <a:t>жылына</a:t>
            </a:r>
            <a:r>
              <a:rPr lang="ru-RU" sz="2600" dirty="0"/>
              <a:t> </a:t>
            </a:r>
            <a:r>
              <a:rPr lang="ru-RU" sz="2600" dirty="0" err="1"/>
              <a:t>кемінде</a:t>
            </a:r>
            <a:r>
              <a:rPr lang="ru-RU" sz="2600" dirty="0"/>
              <a:t> </a:t>
            </a:r>
            <a:r>
              <a:rPr lang="ru-RU" sz="2600" dirty="0" err="1"/>
              <a:t>бір</a:t>
            </a:r>
            <a:r>
              <a:rPr lang="ru-RU" sz="2600" dirty="0"/>
              <a:t> </a:t>
            </a:r>
            <a:r>
              <a:rPr lang="ru-RU" sz="2600" dirty="0" err="1"/>
              <a:t>рет</a:t>
            </a:r>
            <a:r>
              <a:rPr lang="ru-RU" sz="2600" dirty="0"/>
              <a:t> осы </a:t>
            </a:r>
            <a:r>
              <a:rPr lang="ru-RU" sz="2600" dirty="0" err="1"/>
              <a:t>жағдайлармен</a:t>
            </a:r>
            <a:r>
              <a:rPr lang="ru-RU" sz="2600" dirty="0"/>
              <a:t> </a:t>
            </a:r>
            <a:r>
              <a:rPr lang="ru-RU" sz="2600" dirty="0" err="1"/>
              <a:t>айналысады</a:t>
            </a:r>
            <a:r>
              <a:rPr lang="fr-FR" sz="2600" dirty="0" smtClean="0"/>
              <a:t>. </a:t>
            </a:r>
            <a:endParaRPr lang="fr-FR" sz="2600" dirty="0"/>
          </a:p>
          <a:p>
            <a:pPr>
              <a:defRPr/>
            </a:pPr>
            <a:r>
              <a:rPr lang="ru-RU" sz="2600" dirty="0"/>
              <a:t>Процесс </a:t>
            </a:r>
            <a:r>
              <a:rPr lang="ru-RU" sz="2600" dirty="0" err="1"/>
              <a:t>құпия</a:t>
            </a:r>
            <a:r>
              <a:rPr lang="ru-RU" sz="2600" dirty="0"/>
              <a:t> </a:t>
            </a:r>
            <a:r>
              <a:rPr lang="ru-RU" sz="2600" dirty="0" err="1"/>
              <a:t>болып</a:t>
            </a:r>
            <a:r>
              <a:rPr lang="ru-RU" sz="2600" dirty="0"/>
              <a:t> </a:t>
            </a:r>
            <a:r>
              <a:rPr lang="ru-RU" sz="2600" dirty="0" err="1"/>
              <a:t>табылады</a:t>
            </a:r>
            <a:r>
              <a:rPr lang="ru-RU" sz="2600" dirty="0"/>
              <a:t> </a:t>
            </a:r>
            <a:r>
              <a:rPr lang="ru-RU" sz="2600" dirty="0" err="1"/>
              <a:t>және</a:t>
            </a:r>
            <a:r>
              <a:rPr lang="ru-RU" sz="2600" dirty="0"/>
              <a:t> </a:t>
            </a:r>
            <a:r>
              <a:rPr lang="ru-RU" sz="2600" dirty="0" err="1"/>
              <a:t>бірнеше</a:t>
            </a:r>
            <a:r>
              <a:rPr lang="ru-RU" sz="2600" dirty="0"/>
              <a:t> </a:t>
            </a:r>
            <a:r>
              <a:rPr lang="ru-RU" sz="2600" dirty="0" err="1"/>
              <a:t>нәтижеге</a:t>
            </a:r>
            <a:r>
              <a:rPr lang="ru-RU" sz="2600" dirty="0"/>
              <a:t> </a:t>
            </a:r>
            <a:r>
              <a:rPr lang="ru-RU" sz="2600" dirty="0" err="1"/>
              <a:t>әкелуі</a:t>
            </a:r>
            <a:r>
              <a:rPr lang="ru-RU" sz="2600" dirty="0"/>
              <a:t> </a:t>
            </a:r>
            <a:r>
              <a:rPr lang="ru-RU" sz="2600" dirty="0" err="1"/>
              <a:t>мүмкін</a:t>
            </a:r>
            <a:r>
              <a:rPr lang="ru-RU" sz="2600" dirty="0"/>
              <a:t> </a:t>
            </a:r>
            <a:r>
              <a:rPr lang="fr-FR" sz="2600" dirty="0" smtClean="0"/>
              <a:t>:</a:t>
            </a:r>
            <a:endParaRPr lang="fr-FR" sz="2600" dirty="0"/>
          </a:p>
          <a:p>
            <a:pPr lvl="1">
              <a:defRPr/>
            </a:pPr>
            <a:r>
              <a:rPr lang="ru-RU" sz="2600" dirty="0" err="1"/>
              <a:t>Мемлекеттен</a:t>
            </a:r>
            <a:r>
              <a:rPr lang="ru-RU" sz="2600" dirty="0"/>
              <a:t> </a:t>
            </a:r>
            <a:r>
              <a:rPr lang="ru-RU" sz="2600" dirty="0" err="1"/>
              <a:t>ақпарат</a:t>
            </a:r>
            <a:r>
              <a:rPr lang="ru-RU" sz="2600" dirty="0"/>
              <a:t> </a:t>
            </a:r>
            <a:r>
              <a:rPr lang="ru-RU" sz="2600" dirty="0" err="1"/>
              <a:t>сұрау</a:t>
            </a:r>
            <a:endParaRPr lang="fr-FR" sz="2600" dirty="0"/>
          </a:p>
          <a:p>
            <a:pPr lvl="1">
              <a:defRPr/>
            </a:pPr>
            <a:r>
              <a:rPr lang="ru-RU" sz="2600" dirty="0"/>
              <a:t>АҚК </a:t>
            </a:r>
            <a:r>
              <a:rPr lang="ru-RU" sz="2600" dirty="0" err="1"/>
              <a:t>есеп</a:t>
            </a:r>
            <a:r>
              <a:rPr lang="ru-RU" sz="2600" dirty="0"/>
              <a:t> </a:t>
            </a:r>
            <a:r>
              <a:rPr lang="ru-RU" sz="2600" dirty="0" err="1"/>
              <a:t>беретін</a:t>
            </a:r>
            <a:r>
              <a:rPr lang="ru-RU" sz="2600" dirty="0"/>
              <a:t> </a:t>
            </a:r>
            <a:r>
              <a:rPr lang="ru-RU" sz="2600" dirty="0" err="1"/>
              <a:t>сарапшыны</a:t>
            </a:r>
            <a:r>
              <a:rPr lang="ru-RU" sz="2600" dirty="0"/>
              <a:t> </a:t>
            </a:r>
            <a:r>
              <a:rPr lang="ru-RU" sz="2600" dirty="0" err="1" smtClean="0"/>
              <a:t>тағайындау</a:t>
            </a:r>
            <a:endParaRPr lang="ru-RU" sz="2600" dirty="0" smtClean="0"/>
          </a:p>
          <a:p>
            <a:pPr lvl="1">
              <a:defRPr/>
            </a:pPr>
            <a:r>
              <a:rPr lang="kk-KZ" sz="2600" dirty="0" smtClean="0"/>
              <a:t>АҚК</a:t>
            </a:r>
            <a:r>
              <a:rPr lang="fr-FR" sz="2600" dirty="0" smtClean="0"/>
              <a:t>-</a:t>
            </a:r>
            <a:r>
              <a:rPr lang="ru-RU" sz="2600" dirty="0" err="1" smtClean="0"/>
              <a:t>тің</a:t>
            </a:r>
            <a:r>
              <a:rPr lang="ru-RU" sz="2600" dirty="0" smtClean="0"/>
              <a:t> </a:t>
            </a:r>
            <a:r>
              <a:rPr lang="ru-RU" sz="2600" dirty="0" err="1"/>
              <a:t>қоғамдық</a:t>
            </a:r>
            <a:r>
              <a:rPr lang="ru-RU" sz="2600" dirty="0"/>
              <a:t> </a:t>
            </a:r>
            <a:r>
              <a:rPr lang="ru-RU" sz="2600" dirty="0" err="1"/>
              <a:t>қарауы</a:t>
            </a:r>
            <a:r>
              <a:rPr lang="ru-RU" sz="2600" dirty="0"/>
              <a:t> (</a:t>
            </a:r>
            <a:r>
              <a:rPr lang="ru-RU" sz="2600" dirty="0" err="1"/>
              <a:t>Қырғызстан</a:t>
            </a:r>
            <a:r>
              <a:rPr lang="ru-RU" sz="2600" dirty="0"/>
              <a:t> 2006, Эритрея 2012</a:t>
            </a:r>
            <a:r>
              <a:rPr lang="ru-RU" sz="2600" dirty="0" smtClean="0"/>
              <a:t>)</a:t>
            </a:r>
          </a:p>
          <a:p>
            <a:pPr lvl="1">
              <a:defRPr/>
            </a:pPr>
            <a:r>
              <a:rPr lang="fr-FR" sz="2600" dirty="0"/>
              <a:t>OHCHR-</a:t>
            </a:r>
            <a:r>
              <a:rPr lang="ru-RU" sz="2600" dirty="0" err="1"/>
              <a:t>ге</a:t>
            </a:r>
            <a:r>
              <a:rPr lang="ru-RU" sz="2600" dirty="0"/>
              <a:t> </a:t>
            </a:r>
            <a:r>
              <a:rPr lang="ru-RU" sz="2600" dirty="0" err="1"/>
              <a:t>мемлекетке</a:t>
            </a:r>
            <a:r>
              <a:rPr lang="ru-RU" sz="2600" dirty="0"/>
              <a:t> </a:t>
            </a:r>
            <a:r>
              <a:rPr lang="ru-RU" sz="2600" dirty="0" err="1"/>
              <a:t>техникалық</a:t>
            </a:r>
            <a:r>
              <a:rPr lang="ru-RU" sz="2600" dirty="0"/>
              <a:t> </a:t>
            </a:r>
            <a:r>
              <a:rPr lang="ru-RU" sz="2600" dirty="0" err="1"/>
              <a:t>ынтымақтастықты</a:t>
            </a:r>
            <a:r>
              <a:rPr lang="ru-RU" sz="2600" dirty="0"/>
              <a:t>, </a:t>
            </a:r>
            <a:r>
              <a:rPr lang="ru-RU" sz="2600" dirty="0" err="1"/>
              <a:t>әлеуетті</a:t>
            </a:r>
            <a:r>
              <a:rPr lang="ru-RU" sz="2600" dirty="0"/>
              <a:t> </a:t>
            </a:r>
            <a:r>
              <a:rPr lang="ru-RU" sz="2600" dirty="0" err="1"/>
              <a:t>арттыруға</a:t>
            </a:r>
            <a:r>
              <a:rPr lang="ru-RU" sz="2600" dirty="0"/>
              <a:t> </a:t>
            </a:r>
            <a:r>
              <a:rPr lang="ru-RU" sz="2600" dirty="0" err="1"/>
              <a:t>көмек</a:t>
            </a:r>
            <a:r>
              <a:rPr lang="ru-RU" sz="2600" dirty="0"/>
              <a:t> </a:t>
            </a:r>
            <a:r>
              <a:rPr lang="ru-RU" sz="2600" dirty="0" err="1"/>
              <a:t>көрсетуді</a:t>
            </a:r>
            <a:r>
              <a:rPr lang="ru-RU" sz="2600" dirty="0"/>
              <a:t> </a:t>
            </a:r>
            <a:r>
              <a:rPr lang="ru-RU" sz="2600" dirty="0" err="1"/>
              <a:t>немесе</a:t>
            </a:r>
            <a:r>
              <a:rPr lang="ru-RU" sz="2600" dirty="0"/>
              <a:t> </a:t>
            </a:r>
            <a:r>
              <a:rPr lang="ru-RU" sz="2600" dirty="0" err="1"/>
              <a:t>консультативтік</a:t>
            </a:r>
            <a:r>
              <a:rPr lang="ru-RU" sz="2600" dirty="0"/>
              <a:t> </a:t>
            </a:r>
            <a:r>
              <a:rPr lang="ru-RU" sz="2600" dirty="0" err="1"/>
              <a:t>қызметтерді</a:t>
            </a:r>
            <a:r>
              <a:rPr lang="ru-RU" sz="2600" dirty="0"/>
              <a:t> </a:t>
            </a:r>
            <a:r>
              <a:rPr lang="ru-RU" sz="2600" dirty="0" err="1"/>
              <a:t>ұсынуды</a:t>
            </a:r>
            <a:r>
              <a:rPr lang="ru-RU" sz="2600" dirty="0"/>
              <a:t> </a:t>
            </a:r>
            <a:r>
              <a:rPr lang="ru-RU" sz="2600" dirty="0" err="1"/>
              <a:t>сұрау</a:t>
            </a:r>
            <a:endParaRPr lang="en-US" sz="2600" dirty="0" smtClean="0"/>
          </a:p>
          <a:p>
            <a:pPr lvl="1">
              <a:defRPr/>
            </a:pPr>
            <a:r>
              <a:rPr lang="kk-KZ" sz="2600" dirty="0" smtClean="0"/>
              <a:t>Мүше мемлекетті</a:t>
            </a:r>
            <a:r>
              <a:rPr lang="en-CA" sz="2600" dirty="0" smtClean="0"/>
              <a:t> </a:t>
            </a:r>
            <a:r>
              <a:rPr lang="ru-RU" sz="2600" dirty="0" err="1"/>
              <a:t>тағайындау</a:t>
            </a:r>
            <a:r>
              <a:rPr lang="ru-RU" sz="2600" dirty="0"/>
              <a:t> (Эритрея 2012</a:t>
            </a:r>
            <a:r>
              <a:rPr lang="ru-RU" sz="2600" dirty="0" smtClean="0"/>
              <a:t>) </a:t>
            </a:r>
            <a:endParaRPr lang="fr-FR" sz="2600" dirty="0" smtClean="0"/>
          </a:p>
          <a:p>
            <a:pPr>
              <a:defRPr/>
            </a:pPr>
            <a:r>
              <a:rPr lang="ru-RU" sz="2600" dirty="0"/>
              <a:t>Процедура тек </a:t>
            </a:r>
            <a:r>
              <a:rPr lang="kk-KZ" sz="2600" dirty="0" smtClean="0"/>
              <a:t>АҚК</a:t>
            </a:r>
            <a:r>
              <a:rPr lang="fr-FR" sz="2600" dirty="0" smtClean="0"/>
              <a:t> </a:t>
            </a:r>
            <a:r>
              <a:rPr lang="ru-RU" sz="2600" dirty="0" err="1"/>
              <a:t>талқылауы</a:t>
            </a:r>
            <a:r>
              <a:rPr lang="ru-RU" sz="2600" dirty="0"/>
              <a:t> </a:t>
            </a:r>
            <a:r>
              <a:rPr lang="ru-RU" sz="2600" dirty="0" err="1"/>
              <a:t>кезінде</a:t>
            </a:r>
            <a:r>
              <a:rPr lang="ru-RU" sz="2600" dirty="0"/>
              <a:t> </a:t>
            </a:r>
            <a:r>
              <a:rPr lang="ru-RU" sz="2600" dirty="0" err="1"/>
              <a:t>ғана</a:t>
            </a:r>
            <a:r>
              <a:rPr lang="ru-RU" sz="2600" dirty="0"/>
              <a:t> </a:t>
            </a:r>
            <a:r>
              <a:rPr lang="ru-RU" sz="2600" dirty="0" err="1"/>
              <a:t>жарияланады</a:t>
            </a:r>
            <a:r>
              <a:rPr lang="ru-RU" sz="2600" dirty="0"/>
              <a:t> </a:t>
            </a:r>
            <a:r>
              <a:rPr lang="fr-FR" sz="2600" dirty="0" smtClean="0"/>
              <a:t>:</a:t>
            </a:r>
            <a:endParaRPr lang="fr-FR" sz="2600" dirty="0"/>
          </a:p>
          <a:p>
            <a:pPr lvl="1">
              <a:defRPr/>
            </a:pPr>
            <a:r>
              <a:rPr lang="ru-RU" sz="2600" dirty="0" err="1"/>
              <a:t>жауап</a:t>
            </a:r>
            <a:r>
              <a:rPr lang="ru-RU" sz="2600" dirty="0"/>
              <a:t> </a:t>
            </a:r>
            <a:r>
              <a:rPr lang="ru-RU" sz="2600" dirty="0" err="1"/>
              <a:t>беруге</a:t>
            </a:r>
            <a:r>
              <a:rPr lang="ru-RU" sz="2600" dirty="0"/>
              <a:t> </a:t>
            </a:r>
            <a:r>
              <a:rPr lang="ru-RU" sz="2600" dirty="0" err="1"/>
              <a:t>шектеулі</a:t>
            </a:r>
            <a:r>
              <a:rPr lang="ru-RU" sz="2600" dirty="0"/>
              <a:t> </a:t>
            </a:r>
            <a:r>
              <a:rPr lang="ru-RU" sz="2600" dirty="0" err="1"/>
              <a:t>мүмкіндік</a:t>
            </a:r>
            <a:r>
              <a:rPr lang="ru-RU" sz="2600" dirty="0"/>
              <a:t> </a:t>
            </a:r>
            <a:r>
              <a:rPr lang="ru-RU" sz="2600" dirty="0" err="1"/>
              <a:t>беретіндіктен</a:t>
            </a:r>
            <a:r>
              <a:rPr lang="ru-RU" sz="2600" dirty="0"/>
              <a:t> </a:t>
            </a:r>
            <a:r>
              <a:rPr lang="ru-RU" sz="2600" dirty="0" err="1"/>
              <a:t>жиі</a:t>
            </a:r>
            <a:r>
              <a:rPr lang="ru-RU" sz="2600" dirty="0"/>
              <a:t> </a:t>
            </a:r>
            <a:r>
              <a:rPr lang="ru-RU" sz="2600" dirty="0" err="1"/>
              <a:t>сынға</a:t>
            </a:r>
            <a:r>
              <a:rPr lang="ru-RU" sz="2600" dirty="0"/>
              <a:t> </a:t>
            </a:r>
            <a:r>
              <a:rPr lang="ru-RU" sz="2600" dirty="0" err="1"/>
              <a:t>ұшырайды</a:t>
            </a:r>
            <a:r>
              <a:rPr lang="fr-FR" sz="2600" dirty="0" smtClean="0"/>
              <a:t>.</a:t>
            </a:r>
            <a:endParaRPr lang="fr-FR" sz="2600" dirty="0"/>
          </a:p>
          <a:p>
            <a:pPr>
              <a:defRPr/>
            </a:pPr>
            <a:r>
              <a:rPr lang="ru-RU" sz="2600" dirty="0" err="1" smtClean="0"/>
              <a:t>Басқа</a:t>
            </a:r>
            <a:r>
              <a:rPr lang="ru-RU" sz="2600" dirty="0" smtClean="0"/>
              <a:t> </a:t>
            </a:r>
            <a:r>
              <a:rPr lang="ru-RU" sz="2600" dirty="0" err="1" smtClean="0"/>
              <a:t>мемлекеттердің</a:t>
            </a:r>
            <a:r>
              <a:rPr lang="ru-RU" sz="2600" dirty="0" smtClean="0"/>
              <a:t> </a:t>
            </a:r>
            <a:r>
              <a:rPr lang="ru-RU" sz="2600" dirty="0" err="1" smtClean="0"/>
              <a:t>алдында</a:t>
            </a:r>
            <a:r>
              <a:rPr lang="ru-RU" sz="2600" dirty="0" smtClean="0"/>
              <a:t> </a:t>
            </a:r>
            <a:r>
              <a:rPr lang="ru-RU" sz="2600" dirty="0" err="1" smtClean="0"/>
              <a:t>жағдайлар</a:t>
            </a:r>
            <a:r>
              <a:rPr lang="ru-RU" sz="2600" dirty="0" smtClean="0"/>
              <a:t> </a:t>
            </a:r>
            <a:r>
              <a:rPr lang="ru-RU" sz="2600" dirty="0" err="1" smtClean="0"/>
              <a:t>қарастырылып</a:t>
            </a:r>
            <a:r>
              <a:rPr lang="ru-RU" sz="2600" dirty="0" smtClean="0"/>
              <a:t> </a:t>
            </a:r>
            <a:r>
              <a:rPr lang="ru-RU" sz="2600" dirty="0" err="1" smtClean="0"/>
              <a:t>сынға</a:t>
            </a:r>
            <a:r>
              <a:rPr lang="ru-RU" sz="2600" dirty="0" smtClean="0"/>
              <a:t> </a:t>
            </a:r>
            <a:r>
              <a:rPr lang="ru-RU" sz="2600" dirty="0" err="1" smtClean="0"/>
              <a:t>ұшырағандықтан</a:t>
            </a:r>
            <a:r>
              <a:rPr lang="ru-RU" sz="2600" dirty="0" smtClean="0"/>
              <a:t>, </a:t>
            </a:r>
            <a:r>
              <a:rPr lang="ru-RU" sz="2600" dirty="0" err="1" smtClean="0"/>
              <a:t>өз</a:t>
            </a:r>
            <a:r>
              <a:rPr lang="ru-RU" sz="2600" dirty="0" smtClean="0"/>
              <a:t> </a:t>
            </a:r>
            <a:r>
              <a:rPr lang="ru-RU" sz="2600" dirty="0" err="1" smtClean="0"/>
              <a:t>реніштерін</a:t>
            </a:r>
            <a:r>
              <a:rPr lang="ru-RU" sz="2600" dirty="0" smtClean="0"/>
              <a:t> </a:t>
            </a:r>
            <a:r>
              <a:rPr lang="ru-RU" sz="2600" dirty="0" err="1" smtClean="0"/>
              <a:t>білдірді</a:t>
            </a:r>
            <a:r>
              <a:rPr lang="ru-RU" sz="2600" dirty="0" smtClean="0"/>
              <a:t>. </a:t>
            </a:r>
            <a:endParaRPr lang="fr-CA" sz="2600" dirty="0"/>
          </a:p>
          <a:p>
            <a:pPr>
              <a:buNone/>
              <a:defRPr/>
            </a:pPr>
            <a:endParaRPr lang="fr-CA" sz="2600" dirty="0"/>
          </a:p>
          <a:p>
            <a:pPr>
              <a:buNone/>
              <a:defRPr/>
            </a:pPr>
            <a:r>
              <a:rPr lang="fr-FR" sz="2600" dirty="0"/>
              <a:t> </a:t>
            </a:r>
            <a:endParaRPr lang="fr-CA" sz="2600" dirty="0"/>
          </a:p>
          <a:p>
            <a:pPr>
              <a:buNone/>
              <a:defRPr/>
            </a:pPr>
            <a:endParaRPr lang="fr-CA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66B394-E9C6-4C72-A141-8825006C23F2}" type="slidenum">
              <a:rPr lang="fr-CA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fr-CA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736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774700"/>
          </a:xfrm>
        </p:spPr>
        <p:txBody>
          <a:bodyPr/>
          <a:lstStyle/>
          <a:p>
            <a:pPr>
              <a:defRPr/>
            </a:pPr>
            <a:r>
              <a:rPr lang="kk-KZ" b="1" dirty="0" smtClean="0"/>
              <a:t>АҚК</a:t>
            </a:r>
            <a:r>
              <a:rPr lang="fr-CA" b="1" dirty="0" smtClean="0"/>
              <a:t> </a:t>
            </a:r>
            <a:r>
              <a:rPr lang="ru-RU" b="1" dirty="0" err="1"/>
              <a:t>Консультативтік</a:t>
            </a:r>
            <a:r>
              <a:rPr lang="ru-RU" b="1" dirty="0"/>
              <a:t> </a:t>
            </a:r>
            <a:r>
              <a:rPr lang="ru-RU" b="1" dirty="0" err="1"/>
              <a:t>комитеті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0" y="1473957"/>
            <a:ext cx="11382232" cy="465696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sz="3600" dirty="0"/>
              <a:t>Адам </a:t>
            </a:r>
            <a:r>
              <a:rPr lang="ru-RU" sz="3600" dirty="0" err="1"/>
              <a:t>құқықтарын</a:t>
            </a:r>
            <a:r>
              <a:rPr lang="ru-RU" sz="3600" dirty="0"/>
              <a:t> </a:t>
            </a:r>
            <a:r>
              <a:rPr lang="ru-RU" sz="3600" dirty="0" err="1"/>
              <a:t>ынталандыру</a:t>
            </a:r>
            <a:r>
              <a:rPr lang="ru-RU" sz="3600" dirty="0"/>
              <a:t> </a:t>
            </a:r>
            <a:r>
              <a:rPr lang="ru-RU" sz="3600" dirty="0" err="1"/>
              <a:t>және</a:t>
            </a:r>
            <a:r>
              <a:rPr lang="ru-RU" sz="3600" dirty="0"/>
              <a:t> </a:t>
            </a:r>
            <a:r>
              <a:rPr lang="ru-RU" sz="3600" dirty="0" err="1"/>
              <a:t>қорғау</a:t>
            </a:r>
            <a:r>
              <a:rPr lang="ru-RU" sz="3600" dirty="0"/>
              <a:t> </a:t>
            </a:r>
            <a:r>
              <a:rPr lang="ru-RU" sz="3600" dirty="0" err="1"/>
              <a:t>жөніндегі</a:t>
            </a:r>
            <a:r>
              <a:rPr lang="ru-RU" sz="3600" dirty="0"/>
              <a:t> </a:t>
            </a:r>
            <a:r>
              <a:rPr lang="ru-RU" sz="3600" dirty="0" err="1"/>
              <a:t>кіші</a:t>
            </a:r>
            <a:r>
              <a:rPr lang="ru-RU" sz="3600" dirty="0"/>
              <a:t> </a:t>
            </a:r>
            <a:r>
              <a:rPr lang="ru-RU" sz="3600" dirty="0" err="1"/>
              <a:t>комиссияны</a:t>
            </a:r>
            <a:r>
              <a:rPr lang="ru-RU" sz="3600" dirty="0"/>
              <a:t> </a:t>
            </a:r>
            <a:r>
              <a:rPr lang="ru-RU" sz="3600" dirty="0" err="1"/>
              <a:t>ауыстырады</a:t>
            </a:r>
            <a:r>
              <a:rPr lang="fr-CA" sz="3600" dirty="0" smtClean="0"/>
              <a:t> </a:t>
            </a:r>
            <a:r>
              <a:rPr lang="fr-CA" sz="3600" dirty="0"/>
              <a:t>(1947-2006)</a:t>
            </a:r>
          </a:p>
          <a:p>
            <a:pPr>
              <a:defRPr/>
            </a:pPr>
            <a:r>
              <a:rPr lang="ru-RU" sz="3600" dirty="0"/>
              <a:t>18 </a:t>
            </a:r>
            <a:r>
              <a:rPr lang="ru-RU" sz="3600" dirty="0" err="1"/>
              <a:t>тәуелсіз</a:t>
            </a:r>
            <a:r>
              <a:rPr lang="ru-RU" sz="3600" dirty="0"/>
              <a:t> </a:t>
            </a:r>
            <a:r>
              <a:rPr lang="ru-RU" sz="3600" dirty="0" err="1"/>
              <a:t>сарапшыдан</a:t>
            </a:r>
            <a:r>
              <a:rPr lang="ru-RU" sz="3600" dirty="0"/>
              <a:t> </a:t>
            </a:r>
            <a:r>
              <a:rPr lang="ru-RU" sz="3600" dirty="0" err="1"/>
              <a:t>тұрады</a:t>
            </a:r>
            <a:endParaRPr lang="fr-CA" sz="3600" dirty="0"/>
          </a:p>
          <a:p>
            <a:pPr>
              <a:defRPr/>
            </a:pPr>
            <a:r>
              <a:rPr lang="ru-RU" sz="3600" dirty="0"/>
              <a:t>АҚК </a:t>
            </a:r>
            <a:r>
              <a:rPr lang="ru-RU" sz="3600" dirty="0" err="1"/>
              <a:t>талдау</a:t>
            </a:r>
            <a:r>
              <a:rPr lang="ru-RU" sz="3600" dirty="0"/>
              <a:t> </a:t>
            </a:r>
            <a:r>
              <a:rPr lang="ru-RU" sz="3600" dirty="0" err="1"/>
              <a:t>орталығы</a:t>
            </a:r>
            <a:r>
              <a:rPr lang="ru-RU" sz="3600" dirty="0"/>
              <a:t> </a:t>
            </a:r>
            <a:r>
              <a:rPr lang="ru-RU" sz="3600" dirty="0" err="1"/>
              <a:t>ретінде</a:t>
            </a:r>
            <a:r>
              <a:rPr lang="ru-RU" sz="3600" dirty="0"/>
              <a:t> </a:t>
            </a:r>
            <a:r>
              <a:rPr lang="ru-RU" sz="3600" dirty="0" err="1"/>
              <a:t>қызмет</a:t>
            </a:r>
            <a:r>
              <a:rPr lang="ru-RU" sz="3600" dirty="0"/>
              <a:t> </a:t>
            </a:r>
            <a:r>
              <a:rPr lang="ru-RU" sz="3600" dirty="0" err="1"/>
              <a:t>етеді</a:t>
            </a:r>
            <a:r>
              <a:rPr lang="ru-RU" sz="3600" dirty="0"/>
              <a:t>: </a:t>
            </a:r>
            <a:r>
              <a:rPr lang="ru-RU" sz="3600" dirty="0" err="1"/>
              <a:t>мәселелер</a:t>
            </a:r>
            <a:r>
              <a:rPr lang="ru-RU" sz="3600" dirty="0"/>
              <a:t> </a:t>
            </a:r>
            <a:r>
              <a:rPr lang="ru-RU" sz="3600" dirty="0" err="1"/>
              <a:t>бойынша</a:t>
            </a:r>
            <a:r>
              <a:rPr lang="ru-RU" sz="3600" dirty="0"/>
              <a:t> </a:t>
            </a:r>
            <a:r>
              <a:rPr lang="ru-RU" sz="3600" dirty="0" err="1"/>
              <a:t>баяндамалар</a:t>
            </a:r>
            <a:r>
              <a:rPr lang="ru-RU" sz="3600" dirty="0"/>
              <a:t> </a:t>
            </a:r>
            <a:r>
              <a:rPr lang="ru-RU" sz="3600" dirty="0" err="1"/>
              <a:t>жазады</a:t>
            </a:r>
            <a:endParaRPr lang="fr-CA" sz="3600" dirty="0"/>
          </a:p>
          <a:p>
            <a:pPr>
              <a:defRPr/>
            </a:pPr>
            <a:r>
              <a:rPr lang="ru-RU" sz="3600" dirty="0" err="1"/>
              <a:t>Байланыс</a:t>
            </a:r>
            <a:r>
              <a:rPr lang="ru-RU" sz="3600" dirty="0"/>
              <a:t> </a:t>
            </a:r>
            <a:r>
              <a:rPr lang="ru-RU" sz="3600" dirty="0" err="1"/>
              <a:t>бойынша</a:t>
            </a:r>
            <a:r>
              <a:rPr lang="ru-RU" sz="3600" dirty="0"/>
              <a:t> </a:t>
            </a:r>
            <a:r>
              <a:rPr lang="ru-RU" sz="3600" dirty="0" err="1"/>
              <a:t>жұмыс</a:t>
            </a:r>
            <a:r>
              <a:rPr lang="ru-RU" sz="3600" dirty="0"/>
              <a:t> </a:t>
            </a:r>
            <a:r>
              <a:rPr lang="ru-RU" sz="3600" dirty="0" err="1"/>
              <a:t>топтарының</a:t>
            </a:r>
            <a:r>
              <a:rPr lang="ru-RU" sz="3600" dirty="0"/>
              <a:t> </a:t>
            </a:r>
            <a:r>
              <a:rPr lang="ru-RU" sz="3600" dirty="0" err="1"/>
              <a:t>мүшелерін</a:t>
            </a:r>
            <a:r>
              <a:rPr lang="ru-RU" sz="3600" dirty="0"/>
              <a:t> </a:t>
            </a:r>
            <a:r>
              <a:rPr lang="ru-RU" sz="3600" dirty="0" err="1"/>
              <a:t>тағайындайды</a:t>
            </a:r>
            <a:endParaRPr lang="fr-CA" sz="3600" dirty="0"/>
          </a:p>
          <a:p>
            <a:pPr>
              <a:defRPr/>
            </a:pPr>
            <a:r>
              <a:rPr lang="ru-RU" sz="3600" dirty="0" err="1"/>
              <a:t>Есептер</a:t>
            </a:r>
            <a:r>
              <a:rPr lang="ru-RU" sz="3600" dirty="0"/>
              <a:t> </a:t>
            </a:r>
            <a:r>
              <a:rPr lang="kk-KZ" sz="3600" dirty="0" smtClean="0"/>
              <a:t>мүше мемлекеттердің</a:t>
            </a:r>
            <a:r>
              <a:rPr lang="ru-RU" sz="3600" dirty="0" smtClean="0"/>
              <a:t> </a:t>
            </a:r>
            <a:r>
              <a:rPr lang="ru-RU" sz="3600" dirty="0" err="1"/>
              <a:t>мандаттарын</a:t>
            </a:r>
            <a:r>
              <a:rPr lang="ru-RU" sz="3600" dirty="0"/>
              <a:t> </a:t>
            </a:r>
            <a:r>
              <a:rPr lang="ru-RU" sz="3600" dirty="0" err="1"/>
              <a:t>құруға</a:t>
            </a:r>
            <a:r>
              <a:rPr lang="ru-RU" sz="3600" dirty="0"/>
              <a:t> </a:t>
            </a:r>
            <a:r>
              <a:rPr lang="ru-RU" sz="3600" dirty="0" err="1"/>
              <a:t>әкелді</a:t>
            </a:r>
            <a:r>
              <a:rPr lang="ru-RU" sz="3600" dirty="0"/>
              <a:t>: </a:t>
            </a:r>
            <a:r>
              <a:rPr lang="ru-RU" sz="3600" dirty="0" err="1"/>
              <a:t>халықаралық</a:t>
            </a:r>
            <a:r>
              <a:rPr lang="ru-RU" sz="3600" dirty="0"/>
              <a:t> </a:t>
            </a:r>
            <a:r>
              <a:rPr lang="ru-RU" sz="3600" dirty="0" err="1"/>
              <a:t>ынтымақтастық</a:t>
            </a:r>
            <a:r>
              <a:rPr lang="ru-RU" sz="3600" dirty="0"/>
              <a:t>, альбинизм, </a:t>
            </a:r>
            <a:r>
              <a:rPr lang="ru-RU" sz="3600" dirty="0" err="1"/>
              <a:t>біржақты</a:t>
            </a:r>
            <a:r>
              <a:rPr lang="ru-RU" sz="3600" dirty="0"/>
              <a:t> </a:t>
            </a:r>
            <a:r>
              <a:rPr lang="ru-RU" sz="3600" dirty="0" err="1"/>
              <a:t>мәжбүрлеу</a:t>
            </a:r>
            <a:r>
              <a:rPr lang="ru-RU" sz="3600" dirty="0"/>
              <a:t> </a:t>
            </a:r>
            <a:r>
              <a:rPr lang="ru-RU" sz="3600" dirty="0" err="1" smtClean="0"/>
              <a:t>шаралары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2ED904-72AD-4460-85AD-C7B1795192A7}" type="slidenum">
              <a:rPr lang="fr-CA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fr-CA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999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6302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k-KZ" b="1" dirty="0" smtClean="0"/>
              <a:t>АҚК сынға алу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4" y="1187354"/>
            <a:ext cx="11586949" cy="53362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sz="3200" dirty="0" err="1"/>
              <a:t>Мүшелік</a:t>
            </a:r>
            <a:r>
              <a:rPr lang="ru-RU" sz="3200" dirty="0"/>
              <a:t> </a:t>
            </a:r>
            <a:r>
              <a:rPr lang="ru-RU" sz="3200" dirty="0" err="1"/>
              <a:t>критерийлері</a:t>
            </a:r>
            <a:r>
              <a:rPr lang="ru-RU" sz="3200" dirty="0"/>
              <a:t> </a:t>
            </a:r>
            <a:r>
              <a:rPr lang="ru-RU" sz="3200" dirty="0" err="1"/>
              <a:t>сериялық</a:t>
            </a:r>
            <a:r>
              <a:rPr lang="ru-RU" sz="3200" dirty="0"/>
              <a:t> </a:t>
            </a:r>
            <a:r>
              <a:rPr lang="ru-RU" sz="3200" dirty="0" err="1"/>
              <a:t>адам</a:t>
            </a:r>
            <a:r>
              <a:rPr lang="ru-RU" sz="3200" dirty="0"/>
              <a:t> </a:t>
            </a:r>
            <a:r>
              <a:rPr lang="ru-RU" sz="3200" dirty="0" err="1"/>
              <a:t>құқықтарын</a:t>
            </a:r>
            <a:r>
              <a:rPr lang="ru-RU" sz="3200" dirty="0"/>
              <a:t> </a:t>
            </a:r>
            <a:r>
              <a:rPr lang="ru-RU" sz="3200" dirty="0" err="1"/>
              <a:t>бұзушыларға</a:t>
            </a:r>
            <a:r>
              <a:rPr lang="ru-RU" sz="3200" dirty="0"/>
              <a:t> </a:t>
            </a:r>
            <a:r>
              <a:rPr lang="kk-KZ" sz="3200" dirty="0" smtClean="0"/>
              <a:t>АҚК</a:t>
            </a:r>
            <a:r>
              <a:rPr lang="en-CA" sz="3200" dirty="0" smtClean="0"/>
              <a:t>-</a:t>
            </a:r>
            <a:r>
              <a:rPr lang="ru-RU" sz="3200" dirty="0" err="1"/>
              <a:t>ке</a:t>
            </a:r>
            <a:r>
              <a:rPr lang="ru-RU" sz="3200" dirty="0"/>
              <a:t> </a:t>
            </a:r>
            <a:r>
              <a:rPr lang="ru-RU" sz="3200" dirty="0" err="1"/>
              <a:t>қосылуға</a:t>
            </a:r>
            <a:r>
              <a:rPr lang="ru-RU" sz="3200" dirty="0"/>
              <a:t> </a:t>
            </a:r>
            <a:r>
              <a:rPr lang="ru-RU" sz="3200" dirty="0" err="1"/>
              <a:t>мүмкіндік</a:t>
            </a:r>
            <a:r>
              <a:rPr lang="ru-RU" sz="3200" dirty="0"/>
              <a:t> </a:t>
            </a:r>
            <a:r>
              <a:rPr lang="ru-RU" sz="3200" dirty="0" err="1"/>
              <a:t>береді</a:t>
            </a:r>
            <a:r>
              <a:rPr lang="ru-RU" sz="3200" dirty="0"/>
              <a:t> </a:t>
            </a:r>
            <a:r>
              <a:rPr lang="en-CA" sz="3200" dirty="0" smtClean="0"/>
              <a:t>:</a:t>
            </a:r>
            <a:endParaRPr lang="en-CA" sz="3200" dirty="0"/>
          </a:p>
          <a:p>
            <a:pPr lvl="1">
              <a:defRPr/>
            </a:pPr>
            <a:r>
              <a:rPr lang="ru-RU" sz="3000" dirty="0"/>
              <a:t>Каддафи </a:t>
            </a:r>
            <a:r>
              <a:rPr lang="ru-RU" sz="3000" dirty="0" err="1"/>
              <a:t>басқарған</a:t>
            </a:r>
            <a:r>
              <a:rPr lang="ru-RU" sz="3000" dirty="0"/>
              <a:t> Ливия 2003 </a:t>
            </a:r>
            <a:r>
              <a:rPr lang="ru-RU" sz="3000" dirty="0" err="1"/>
              <a:t>жылы</a:t>
            </a:r>
            <a:r>
              <a:rPr lang="ru-RU" sz="3000" dirty="0"/>
              <a:t> </a:t>
            </a:r>
            <a:r>
              <a:rPr lang="ru-RU" sz="3000" dirty="0" err="1"/>
              <a:t>төраға</a:t>
            </a:r>
            <a:r>
              <a:rPr lang="ru-RU" sz="3000" dirty="0"/>
              <a:t> </a:t>
            </a:r>
            <a:r>
              <a:rPr lang="ru-RU" sz="3000" dirty="0" err="1"/>
              <a:t>болып</a:t>
            </a:r>
            <a:r>
              <a:rPr lang="ru-RU" sz="3000" dirty="0"/>
              <a:t> </a:t>
            </a:r>
            <a:r>
              <a:rPr lang="ru-RU" sz="3000" dirty="0" err="1"/>
              <a:t>сайланды</a:t>
            </a:r>
            <a:endParaRPr lang="en-CA" sz="3000" dirty="0"/>
          </a:p>
          <a:p>
            <a:pPr lvl="1">
              <a:defRPr/>
            </a:pPr>
            <a:r>
              <a:rPr lang="ru-RU" sz="3000" dirty="0"/>
              <a:t>Адам </a:t>
            </a:r>
            <a:r>
              <a:rPr lang="ru-RU" sz="3000" dirty="0" err="1"/>
              <a:t>құқықтары</a:t>
            </a:r>
            <a:r>
              <a:rPr lang="ru-RU" sz="3000" dirty="0"/>
              <a:t> </a:t>
            </a:r>
            <a:r>
              <a:rPr lang="ru-RU" sz="3000" dirty="0" err="1"/>
              <a:t>бойынша</a:t>
            </a:r>
            <a:r>
              <a:rPr lang="ru-RU" sz="3000" dirty="0"/>
              <a:t> </a:t>
            </a:r>
            <a:r>
              <a:rPr lang="ru-RU" sz="3000" dirty="0" err="1"/>
              <a:t>күмәнді</a:t>
            </a:r>
            <a:r>
              <a:rPr lang="ru-RU" sz="3000" dirty="0"/>
              <a:t> </a:t>
            </a:r>
            <a:r>
              <a:rPr lang="ru-RU" sz="3000" dirty="0" err="1"/>
              <a:t>жазбалары</a:t>
            </a:r>
            <a:r>
              <a:rPr lang="ru-RU" sz="3000" dirty="0"/>
              <a:t> бар </a:t>
            </a:r>
            <a:r>
              <a:rPr lang="ru-RU" sz="3000" dirty="0" err="1"/>
              <a:t>қазіргі</a:t>
            </a:r>
            <a:r>
              <a:rPr lang="ru-RU" sz="3000" dirty="0"/>
              <a:t> </a:t>
            </a:r>
            <a:r>
              <a:rPr lang="ru-RU" sz="3000" dirty="0" err="1"/>
              <a:t>мүшелер</a:t>
            </a:r>
            <a:r>
              <a:rPr lang="ru-RU" sz="3000" dirty="0"/>
              <a:t>: </a:t>
            </a:r>
            <a:r>
              <a:rPr lang="ru-RU" sz="3000" dirty="0" err="1"/>
              <a:t>Ауғанстан</a:t>
            </a:r>
            <a:r>
              <a:rPr lang="ru-RU" sz="3000" dirty="0"/>
              <a:t>, Алжир, </a:t>
            </a:r>
            <a:r>
              <a:rPr lang="ru-RU" sz="3000" dirty="0" err="1"/>
              <a:t>Қытай</a:t>
            </a:r>
            <a:r>
              <a:rPr lang="ru-RU" sz="3000" dirty="0"/>
              <a:t>, Конго </a:t>
            </a:r>
            <a:r>
              <a:rPr lang="ru-RU" sz="3000" dirty="0" err="1"/>
              <a:t>Демократиялық</a:t>
            </a:r>
            <a:r>
              <a:rPr lang="ru-RU" sz="3000" dirty="0"/>
              <a:t> </a:t>
            </a:r>
            <a:r>
              <a:rPr lang="ru-RU" sz="3000" dirty="0" err="1"/>
              <a:t>Республикасы</a:t>
            </a:r>
            <a:r>
              <a:rPr lang="ru-RU" sz="3000" dirty="0"/>
              <a:t>, Эритрея, Катар, </a:t>
            </a:r>
            <a:r>
              <a:rPr lang="ru-RU" sz="3000" dirty="0" err="1"/>
              <a:t>Ресей</a:t>
            </a:r>
            <a:r>
              <a:rPr lang="ru-RU" sz="3000" dirty="0"/>
              <a:t>, </a:t>
            </a:r>
            <a:r>
              <a:rPr lang="ru-RU" sz="3000" dirty="0" err="1"/>
              <a:t>Сауд</a:t>
            </a:r>
            <a:r>
              <a:rPr lang="ru-RU" sz="3000" dirty="0"/>
              <a:t> </a:t>
            </a:r>
            <a:r>
              <a:rPr lang="ru-RU" sz="3000" dirty="0" err="1"/>
              <a:t>Арабиясы</a:t>
            </a:r>
            <a:r>
              <a:rPr lang="ru-RU" sz="3000" dirty="0"/>
              <a:t>, БАӘ, Вьетнам </a:t>
            </a:r>
            <a:r>
              <a:rPr lang="en-CA" sz="3000" dirty="0" smtClean="0"/>
              <a:t>…</a:t>
            </a:r>
            <a:endParaRPr lang="en-CA" sz="3000" dirty="0"/>
          </a:p>
          <a:p>
            <a:pPr lvl="1">
              <a:defRPr/>
            </a:pPr>
            <a:r>
              <a:rPr lang="ru-RU" sz="3000" dirty="0" err="1"/>
              <a:t>Дегенмен</a:t>
            </a:r>
            <a:r>
              <a:rPr lang="ru-RU" sz="3000" dirty="0"/>
              <a:t>, </a:t>
            </a:r>
            <a:r>
              <a:rPr lang="ru-RU" sz="3000" dirty="0" err="1"/>
              <a:t>бұл</a:t>
            </a:r>
            <a:r>
              <a:rPr lang="ru-RU" sz="3000" dirty="0"/>
              <a:t> </a:t>
            </a:r>
            <a:r>
              <a:rPr lang="ru-RU" sz="3000" dirty="0" err="1"/>
              <a:t>барлық</a:t>
            </a:r>
            <a:r>
              <a:rPr lang="ru-RU" sz="3000" dirty="0"/>
              <a:t> </a:t>
            </a:r>
            <a:r>
              <a:rPr lang="ru-RU" sz="3000" dirty="0" err="1"/>
              <a:t>мүшелер</a:t>
            </a:r>
            <a:r>
              <a:rPr lang="ru-RU" sz="3000" dirty="0"/>
              <a:t> </a:t>
            </a:r>
            <a:r>
              <a:rPr lang="ru-RU" sz="3000" dirty="0" err="1"/>
              <a:t>адам</a:t>
            </a:r>
            <a:r>
              <a:rPr lang="ru-RU" sz="3000" dirty="0"/>
              <a:t> </a:t>
            </a:r>
            <a:r>
              <a:rPr lang="ru-RU" sz="3000" dirty="0" err="1"/>
              <a:t>құқықтары</a:t>
            </a:r>
            <a:r>
              <a:rPr lang="ru-RU" sz="3000" dirty="0"/>
              <a:t> </a:t>
            </a:r>
            <a:r>
              <a:rPr lang="ru-RU" sz="3000" dirty="0" err="1"/>
              <a:t>тілінде</a:t>
            </a:r>
            <a:r>
              <a:rPr lang="ru-RU" sz="3000" dirty="0"/>
              <a:t> </a:t>
            </a:r>
            <a:r>
              <a:rPr lang="ru-RU" sz="3000" dirty="0" err="1"/>
              <a:t>сөйлейтін</a:t>
            </a:r>
            <a:r>
              <a:rPr lang="ru-RU" sz="3000" dirty="0"/>
              <a:t> форум</a:t>
            </a:r>
            <a:endParaRPr lang="en-CA" sz="3000" dirty="0" smtClean="0"/>
          </a:p>
          <a:p>
            <a:pPr>
              <a:defRPr/>
            </a:pPr>
            <a:r>
              <a:rPr lang="ru-RU" sz="3200" dirty="0" err="1"/>
              <a:t>Дарфур</a:t>
            </a:r>
            <a:r>
              <a:rPr lang="ru-RU" sz="3200" dirty="0"/>
              <a:t>: </a:t>
            </a:r>
            <a:r>
              <a:rPr lang="ru-RU" sz="3200" dirty="0" err="1"/>
              <a:t>аймақтық</a:t>
            </a:r>
            <a:r>
              <a:rPr lang="ru-RU" sz="3200" dirty="0"/>
              <a:t> </a:t>
            </a:r>
            <a:r>
              <a:rPr lang="ru-RU" sz="3200" dirty="0" err="1"/>
              <a:t>дауыс</a:t>
            </a:r>
            <a:r>
              <a:rPr lang="ru-RU" sz="3200" dirty="0"/>
              <a:t> беру </a:t>
            </a:r>
            <a:r>
              <a:rPr lang="ru-RU" sz="3200" dirty="0" err="1" smtClean="0"/>
              <a:t>блоктары</a:t>
            </a:r>
            <a:r>
              <a:rPr lang="en-US" sz="3200" dirty="0" err="1" smtClean="0"/>
              <a:t>yf</a:t>
            </a:r>
            <a:r>
              <a:rPr lang="ru-RU" sz="3200" dirty="0" smtClean="0"/>
              <a:t> </a:t>
            </a:r>
            <a:r>
              <a:rPr lang="ru-RU" sz="3200" dirty="0" err="1"/>
              <a:t>және</a:t>
            </a:r>
            <a:r>
              <a:rPr lang="ru-RU" sz="3200" dirty="0"/>
              <a:t> </a:t>
            </a:r>
            <a:r>
              <a:rPr lang="ru-RU" sz="3200" dirty="0" err="1" smtClean="0"/>
              <a:t>саяси</a:t>
            </a:r>
            <a:r>
              <a:rPr lang="en-US" sz="3200" dirty="0" smtClean="0"/>
              <a:t> </a:t>
            </a:r>
            <a:r>
              <a:rPr lang="ru-RU" sz="3200" dirty="0" err="1" smtClean="0"/>
              <a:t>әлсіз</a:t>
            </a:r>
            <a:r>
              <a:rPr lang="ru-RU" sz="3200" dirty="0" smtClean="0"/>
              <a:t> </a:t>
            </a:r>
            <a:r>
              <a:rPr lang="ru-RU" sz="3200" dirty="0" err="1"/>
              <a:t>қарарларға</a:t>
            </a:r>
            <a:r>
              <a:rPr lang="ru-RU" sz="3200" dirty="0"/>
              <a:t> </a:t>
            </a:r>
            <a:r>
              <a:rPr lang="ru-RU" sz="3200" dirty="0" err="1"/>
              <a:t>әкелді</a:t>
            </a:r>
            <a:endParaRPr lang="en-CA" sz="3200" dirty="0" smtClean="0"/>
          </a:p>
          <a:p>
            <a:pPr>
              <a:defRPr/>
            </a:pPr>
            <a:r>
              <a:rPr lang="ru-RU" sz="3200" dirty="0" err="1"/>
              <a:t>Израильге</a:t>
            </a:r>
            <a:r>
              <a:rPr lang="ru-RU" sz="3200" dirty="0"/>
              <a:t> </a:t>
            </a:r>
            <a:r>
              <a:rPr lang="ru-RU" sz="3200" dirty="0" err="1"/>
              <a:t>обсессивті</a:t>
            </a:r>
            <a:r>
              <a:rPr lang="ru-RU" sz="3200" dirty="0"/>
              <a:t> </a:t>
            </a:r>
            <a:r>
              <a:rPr lang="ru-RU" sz="3200" dirty="0" err="1"/>
              <a:t>назар</a:t>
            </a:r>
            <a:r>
              <a:rPr lang="ru-RU" sz="3200" dirty="0"/>
              <a:t> </a:t>
            </a:r>
            <a:r>
              <a:rPr lang="ru-RU" sz="3200" dirty="0" err="1"/>
              <a:t>аудару</a:t>
            </a:r>
            <a:r>
              <a:rPr lang="ru-RU" sz="3200" dirty="0"/>
              <a:t> </a:t>
            </a:r>
            <a:r>
              <a:rPr lang="en-CA" sz="3200" dirty="0" smtClean="0"/>
              <a:t>: </a:t>
            </a:r>
            <a:endParaRPr lang="en-CA" sz="3200" dirty="0"/>
          </a:p>
          <a:p>
            <a:pPr lvl="1">
              <a:defRPr/>
            </a:pPr>
            <a:r>
              <a:rPr lang="kk-KZ" sz="3000" dirty="0" smtClean="0"/>
              <a:t>АҚК-нің</a:t>
            </a:r>
            <a:r>
              <a:rPr lang="en-CA" sz="3000" dirty="0" smtClean="0"/>
              <a:t> </a:t>
            </a:r>
            <a:r>
              <a:rPr lang="ru-RU" sz="3000" dirty="0" err="1"/>
              <a:t>тұрақты</a:t>
            </a:r>
            <a:r>
              <a:rPr lang="ru-RU" sz="3000" dirty="0"/>
              <a:t> </a:t>
            </a:r>
            <a:r>
              <a:rPr lang="ru-RU" sz="3000" dirty="0" err="1"/>
              <a:t>күн</a:t>
            </a:r>
            <a:r>
              <a:rPr lang="ru-RU" sz="3000" dirty="0"/>
              <a:t> </a:t>
            </a:r>
            <a:r>
              <a:rPr lang="ru-RU" sz="3000" dirty="0" err="1"/>
              <a:t>тәртібіндегі</a:t>
            </a:r>
            <a:r>
              <a:rPr lang="ru-RU" sz="3000" dirty="0"/>
              <a:t> </a:t>
            </a:r>
            <a:r>
              <a:rPr lang="ru-RU" sz="3000" dirty="0" err="1"/>
              <a:t>жалғыз</a:t>
            </a:r>
            <a:r>
              <a:rPr lang="ru-RU" sz="3000" dirty="0"/>
              <a:t> ел</a:t>
            </a:r>
            <a:r>
              <a:rPr lang="en-CA" sz="3000" dirty="0" smtClean="0"/>
              <a:t>, </a:t>
            </a:r>
            <a:endParaRPr lang="en-CA" sz="3000" dirty="0"/>
          </a:p>
          <a:p>
            <a:pPr lvl="1">
              <a:defRPr/>
            </a:pPr>
            <a:r>
              <a:rPr lang="ru-RU" sz="3000" dirty="0"/>
              <a:t>тек </a:t>
            </a:r>
            <a:r>
              <a:rPr lang="ru-RU" sz="3000" dirty="0" err="1"/>
              <a:t>елге</a:t>
            </a:r>
            <a:r>
              <a:rPr lang="ru-RU" sz="3000" dirty="0"/>
              <a:t> </a:t>
            </a:r>
            <a:r>
              <a:rPr lang="ru-RU" sz="3000" dirty="0" err="1"/>
              <a:t>арналған</a:t>
            </a:r>
            <a:r>
              <a:rPr lang="ru-RU" sz="3000" dirty="0"/>
              <a:t> </a:t>
            </a:r>
            <a:r>
              <a:rPr lang="ru-RU" sz="3000" dirty="0" err="1"/>
              <a:t>ашық</a:t>
            </a:r>
            <a:r>
              <a:rPr lang="ru-RU" sz="3000" dirty="0"/>
              <a:t> мандат</a:t>
            </a:r>
            <a:r>
              <a:rPr lang="en-CA" sz="3000" dirty="0" smtClean="0"/>
              <a:t>, </a:t>
            </a:r>
            <a:endParaRPr lang="en-CA" sz="3000" dirty="0"/>
          </a:p>
          <a:p>
            <a:pPr lvl="1">
              <a:defRPr/>
            </a:pPr>
            <a:r>
              <a:rPr lang="ru-RU" sz="3000" dirty="0" err="1"/>
              <a:t>басқа</a:t>
            </a:r>
            <a:r>
              <a:rPr lang="ru-RU" sz="3000" dirty="0"/>
              <a:t> </a:t>
            </a:r>
            <a:r>
              <a:rPr lang="ru-RU" sz="3000" dirty="0" err="1"/>
              <a:t>елдерге</a:t>
            </a:r>
            <a:r>
              <a:rPr lang="ru-RU" sz="3000" dirty="0"/>
              <a:t> </a:t>
            </a:r>
            <a:r>
              <a:rPr lang="ru-RU" sz="3000" dirty="0" err="1"/>
              <a:t>қарағанда</a:t>
            </a:r>
            <a:r>
              <a:rPr lang="ru-RU" sz="3000" dirty="0"/>
              <a:t> </a:t>
            </a:r>
            <a:r>
              <a:rPr lang="ru-RU" sz="3000" dirty="0" err="1"/>
              <a:t>көбірек</a:t>
            </a:r>
            <a:r>
              <a:rPr lang="ru-RU" sz="3000" dirty="0"/>
              <a:t> </a:t>
            </a:r>
            <a:r>
              <a:rPr lang="ru-RU" sz="3000" dirty="0" err="1"/>
              <a:t>айыптаушы</a:t>
            </a:r>
            <a:r>
              <a:rPr lang="ru-RU" sz="3000" dirty="0"/>
              <a:t> </a:t>
            </a:r>
            <a:r>
              <a:rPr lang="ru-RU" sz="3000" dirty="0" err="1"/>
              <a:t>қарарлар</a:t>
            </a:r>
            <a:endParaRPr lang="en-CA" sz="3000" dirty="0"/>
          </a:p>
          <a:p>
            <a:pPr>
              <a:defRPr/>
            </a:pPr>
            <a:r>
              <a:rPr lang="ru-RU" sz="3200" dirty="0"/>
              <a:t>АҚК </a:t>
            </a:r>
            <a:r>
              <a:rPr lang="ru-RU" sz="3200" dirty="0" err="1"/>
              <a:t>динамизмі</a:t>
            </a:r>
            <a:r>
              <a:rPr lang="ru-RU" sz="3200" dirty="0"/>
              <a:t> </a:t>
            </a:r>
            <a:r>
              <a:rPr lang="ru-RU" sz="3200" dirty="0" err="1"/>
              <a:t>көбінесе</a:t>
            </a:r>
            <a:r>
              <a:rPr lang="ru-RU" sz="3200" dirty="0"/>
              <a:t> </a:t>
            </a:r>
            <a:r>
              <a:rPr lang="ru-RU" sz="3200" dirty="0" err="1"/>
              <a:t>оның</a:t>
            </a:r>
            <a:r>
              <a:rPr lang="ru-RU" sz="3200" dirty="0"/>
              <a:t> </a:t>
            </a:r>
            <a:r>
              <a:rPr lang="ru-RU" sz="3200" dirty="0" err="1"/>
              <a:t>Президентінің</a:t>
            </a:r>
            <a:r>
              <a:rPr lang="ru-RU" sz="3200" dirty="0"/>
              <a:t> </a:t>
            </a:r>
            <a:r>
              <a:rPr lang="ru-RU" sz="3200" dirty="0" err="1"/>
              <a:t>белсенділігіне</a:t>
            </a:r>
            <a:r>
              <a:rPr lang="ru-RU" sz="3200" dirty="0"/>
              <a:t> </a:t>
            </a:r>
            <a:r>
              <a:rPr lang="ru-RU" sz="3200" dirty="0" err="1"/>
              <a:t>байланысты</a:t>
            </a:r>
            <a:endParaRPr lang="en-CA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5DFB25-EDFC-4F27-955B-2342FE320E70}" type="slidenum">
              <a:rPr lang="fr-CA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fr-CA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597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err="1"/>
              <a:t>Позитивті</a:t>
            </a:r>
            <a:r>
              <a:rPr lang="ru-RU" b="1" dirty="0"/>
              <a:t> </a:t>
            </a:r>
            <a:r>
              <a:rPr lang="ru-RU" b="1" dirty="0" err="1"/>
              <a:t>эволюциялар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3600" dirty="0" err="1"/>
              <a:t>Неғұрлым</a:t>
            </a:r>
            <a:r>
              <a:rPr lang="ru-RU" sz="3600" dirty="0"/>
              <a:t> </a:t>
            </a:r>
            <a:r>
              <a:rPr lang="ru-RU" sz="3600" dirty="0" err="1"/>
              <a:t>серпінді</a:t>
            </a:r>
            <a:r>
              <a:rPr lang="ru-RU" sz="3600" dirty="0"/>
              <a:t> </a:t>
            </a:r>
            <a:r>
              <a:rPr lang="ru-RU" sz="3600" dirty="0" err="1"/>
              <a:t>және</a:t>
            </a:r>
            <a:r>
              <a:rPr lang="ru-RU" sz="3600" dirty="0"/>
              <a:t> </a:t>
            </a:r>
            <a:r>
              <a:rPr lang="ru-RU" sz="3600" dirty="0" err="1" smtClean="0"/>
              <a:t>жауапты</a:t>
            </a:r>
            <a:r>
              <a:rPr lang="ru-RU" sz="3600" dirty="0" smtClean="0"/>
              <a:t> </a:t>
            </a:r>
            <a:r>
              <a:rPr lang="kk-KZ" sz="3600" dirty="0" smtClean="0"/>
              <a:t>АҚК</a:t>
            </a:r>
            <a:r>
              <a:rPr lang="en-CA" sz="3600" dirty="0" smtClean="0"/>
              <a:t>:</a:t>
            </a:r>
            <a:endParaRPr lang="en-CA" sz="3600" dirty="0"/>
          </a:p>
          <a:p>
            <a:pPr lvl="1">
              <a:defRPr/>
            </a:pPr>
            <a:r>
              <a:rPr lang="ru-RU" sz="3200" dirty="0" err="1"/>
              <a:t>Қайтадан</a:t>
            </a:r>
            <a:r>
              <a:rPr lang="ru-RU" sz="3200" dirty="0"/>
              <a:t> </a:t>
            </a:r>
            <a:r>
              <a:rPr lang="ru-RU" sz="3200" dirty="0" err="1"/>
              <a:t>шағымдану</a:t>
            </a:r>
            <a:r>
              <a:rPr lang="ru-RU" sz="3200" dirty="0"/>
              <a:t> </a:t>
            </a:r>
            <a:r>
              <a:rPr lang="ru-RU" sz="3200" dirty="0" err="1"/>
              <a:t>процедурасы</a:t>
            </a:r>
            <a:endParaRPr lang="en-CA" sz="3200" dirty="0" smtClean="0"/>
          </a:p>
          <a:p>
            <a:pPr lvl="1">
              <a:defRPr/>
            </a:pPr>
            <a:r>
              <a:rPr lang="ru-RU" sz="3200" dirty="0" err="1"/>
              <a:t>Сессияаралық</a:t>
            </a:r>
            <a:r>
              <a:rPr lang="ru-RU" sz="3200" dirty="0"/>
              <a:t> </a:t>
            </a:r>
            <a:r>
              <a:rPr lang="ru-RU" sz="3200" dirty="0" err="1"/>
              <a:t>брифингтер</a:t>
            </a:r>
            <a:endParaRPr lang="en-CA" sz="3200" dirty="0" smtClean="0"/>
          </a:p>
          <a:p>
            <a:pPr lvl="1">
              <a:defRPr/>
            </a:pPr>
            <a:r>
              <a:rPr lang="ru-RU" sz="3200" dirty="0" err="1"/>
              <a:t>Арнайы</a:t>
            </a:r>
            <a:r>
              <a:rPr lang="ru-RU" sz="3200" dirty="0"/>
              <a:t> </a:t>
            </a:r>
            <a:r>
              <a:rPr lang="ru-RU" sz="3200" dirty="0" err="1"/>
              <a:t>рәсімдерді</a:t>
            </a:r>
            <a:r>
              <a:rPr lang="ru-RU" sz="3200" dirty="0"/>
              <a:t> </a:t>
            </a:r>
            <a:r>
              <a:rPr lang="ru-RU" sz="3200" dirty="0" err="1"/>
              <a:t>үйлестіру</a:t>
            </a:r>
            <a:r>
              <a:rPr lang="ru-RU" sz="3200" dirty="0"/>
              <a:t> </a:t>
            </a:r>
            <a:r>
              <a:rPr lang="ru-RU" sz="3200" dirty="0" err="1"/>
              <a:t>комитеті</a:t>
            </a:r>
            <a:r>
              <a:rPr lang="ru-RU" sz="3200" dirty="0"/>
              <a:t> </a:t>
            </a:r>
            <a:r>
              <a:rPr lang="ru-RU" sz="3200" dirty="0" err="1"/>
              <a:t>төрағасының</a:t>
            </a:r>
            <a:r>
              <a:rPr lang="ru-RU" sz="3200" dirty="0"/>
              <a:t> </a:t>
            </a:r>
            <a:r>
              <a:rPr lang="ru-RU" sz="3200" dirty="0" err="1"/>
              <a:t>жылдық</a:t>
            </a:r>
            <a:r>
              <a:rPr lang="ru-RU" sz="3200" dirty="0"/>
              <a:t> </a:t>
            </a:r>
            <a:r>
              <a:rPr lang="ru-RU" sz="3200" dirty="0" err="1"/>
              <a:t>есебі</a:t>
            </a:r>
            <a:endParaRPr lang="en-CA" sz="3200" dirty="0"/>
          </a:p>
          <a:p>
            <a:pPr lvl="1">
              <a:defRPr/>
            </a:pPr>
            <a:r>
              <a:rPr lang="ru-RU" sz="3200" dirty="0" err="1"/>
              <a:t>Арнайы</a:t>
            </a:r>
            <a:r>
              <a:rPr lang="ru-RU" sz="3200" dirty="0"/>
              <a:t> </a:t>
            </a:r>
            <a:r>
              <a:rPr lang="ru-RU" sz="3200" dirty="0" err="1"/>
              <a:t>сеанстарда</a:t>
            </a:r>
            <a:r>
              <a:rPr lang="ru-RU" sz="3200" dirty="0"/>
              <a:t> </a:t>
            </a:r>
            <a:r>
              <a:rPr lang="kk-KZ" sz="3200" dirty="0" smtClean="0"/>
              <a:t>мүше мемлекеттер</a:t>
            </a:r>
            <a:r>
              <a:rPr lang="ru-RU" sz="3200" dirty="0" smtClean="0"/>
              <a:t>мен </a:t>
            </a:r>
            <a:r>
              <a:rPr lang="ru-RU" sz="3200" dirty="0" err="1"/>
              <a:t>көбірек</a:t>
            </a:r>
            <a:r>
              <a:rPr lang="ru-RU" sz="3200" dirty="0"/>
              <a:t> </a:t>
            </a:r>
            <a:r>
              <a:rPr lang="ru-RU" sz="3200" dirty="0" err="1"/>
              <a:t>әрекеттесу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582793-EE44-4473-BCDE-0EBD62FDA26A}" type="slidenum">
              <a:rPr lang="fr-CA" altLang="en-US"/>
              <a:pPr/>
              <a:t>13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3605770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b="1" dirty="0"/>
              <a:t>HRC: </a:t>
            </a:r>
            <a:r>
              <a:rPr lang="ru-RU" b="1" dirty="0" err="1"/>
              <a:t>Ұсынылатын</a:t>
            </a:r>
            <a:r>
              <a:rPr lang="ru-RU" b="1" dirty="0"/>
              <a:t> </a:t>
            </a:r>
            <a:r>
              <a:rPr lang="ru-RU" b="1" dirty="0" err="1"/>
              <a:t>реформала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7" y="1825625"/>
            <a:ext cx="10971663" cy="4351338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Ұйымның</a:t>
            </a:r>
            <a:r>
              <a:rPr lang="ru-RU" dirty="0"/>
              <a:t> </a:t>
            </a:r>
            <a:r>
              <a:rPr lang="ru-RU" dirty="0" err="1"/>
              <a:t>сенімділігін</a:t>
            </a:r>
            <a:r>
              <a:rPr lang="ru-RU" dirty="0"/>
              <a:t> </a:t>
            </a:r>
            <a:r>
              <a:rPr lang="ru-RU" dirty="0" err="1"/>
              <a:t>арттыру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«</a:t>
            </a:r>
            <a:r>
              <a:rPr lang="ru-RU" dirty="0" err="1" smtClean="0"/>
              <a:t>қатың</a:t>
            </a:r>
            <a:r>
              <a:rPr lang="ru-RU" dirty="0" smtClean="0"/>
              <a:t>» </a:t>
            </a:r>
            <a:r>
              <a:rPr lang="ru-RU" dirty="0" err="1"/>
              <a:t>мүшелік</a:t>
            </a:r>
            <a:r>
              <a:rPr lang="ru-RU" dirty="0"/>
              <a:t> </a:t>
            </a:r>
            <a:r>
              <a:rPr lang="ru-RU" dirty="0" err="1"/>
              <a:t>критерийлерін</a:t>
            </a:r>
            <a:r>
              <a:rPr lang="ru-RU" dirty="0"/>
              <a:t> </a:t>
            </a:r>
            <a:r>
              <a:rPr lang="ru-RU" dirty="0" err="1"/>
              <a:t>енгізіңіз</a:t>
            </a:r>
            <a:endParaRPr lang="en-CA" dirty="0" smtClean="0"/>
          </a:p>
          <a:p>
            <a:pPr>
              <a:defRPr/>
            </a:pPr>
            <a:r>
              <a:rPr lang="en-CA" dirty="0"/>
              <a:t>UPR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сұрақтар</a:t>
            </a:r>
            <a:r>
              <a:rPr lang="ru-RU" dirty="0"/>
              <a:t> мен </a:t>
            </a:r>
            <a:r>
              <a:rPr lang="ru-RU" dirty="0" err="1"/>
              <a:t>ұсыныстарды</a:t>
            </a:r>
            <a:r>
              <a:rPr lang="ru-RU" dirty="0"/>
              <a:t> </a:t>
            </a:r>
            <a:r>
              <a:rPr lang="ru-RU" dirty="0" err="1"/>
              <a:t>бұрмалау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мемлекеттердің</a:t>
            </a:r>
            <a:r>
              <a:rPr lang="ru-RU" dirty="0"/>
              <a:t> </a:t>
            </a:r>
            <a:r>
              <a:rPr lang="ru-RU" dirty="0" err="1"/>
              <a:t>блоктық</a:t>
            </a:r>
            <a:r>
              <a:rPr lang="ru-RU" dirty="0"/>
              <a:t> </a:t>
            </a:r>
            <a:r>
              <a:rPr lang="ru-RU" dirty="0" err="1"/>
              <a:t>дауыс</a:t>
            </a:r>
            <a:r>
              <a:rPr lang="ru-RU" dirty="0"/>
              <a:t> </a:t>
            </a:r>
            <a:r>
              <a:rPr lang="ru-RU" dirty="0" err="1"/>
              <a:t>беруді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 smtClean="0"/>
              <a:t>обструкциялы</a:t>
            </a:r>
            <a:r>
              <a:rPr lang="ru-RU" dirty="0" smtClean="0"/>
              <a:t> </a:t>
            </a:r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/>
              <a:t>мүмкіндігін</a:t>
            </a:r>
            <a:r>
              <a:rPr lang="ru-RU" dirty="0"/>
              <a:t> </a:t>
            </a:r>
            <a:r>
              <a:rPr lang="ru-RU" dirty="0" err="1" smtClean="0"/>
              <a:t>азайту</a:t>
            </a:r>
            <a:endParaRPr lang="en-CA" dirty="0" smtClean="0"/>
          </a:p>
          <a:p>
            <a:pPr>
              <a:defRPr/>
            </a:pPr>
            <a:r>
              <a:rPr lang="ru-RU" dirty="0" err="1"/>
              <a:t>Ұсынымдарды</a:t>
            </a:r>
            <a:r>
              <a:rPr lang="ru-RU" dirty="0"/>
              <a:t> </a:t>
            </a:r>
            <a:r>
              <a:rPr lang="ru-RU" dirty="0" err="1"/>
              <a:t>орындауды</a:t>
            </a:r>
            <a:r>
              <a:rPr lang="ru-RU" dirty="0"/>
              <a:t> </a:t>
            </a:r>
            <a:r>
              <a:rPr lang="ru-RU" dirty="0" err="1"/>
              <a:t>ынталандыру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АҚК </a:t>
            </a:r>
            <a:r>
              <a:rPr lang="ru-RU" dirty="0" err="1"/>
              <a:t>өкілеттіктерін</a:t>
            </a:r>
            <a:r>
              <a:rPr lang="ru-RU" dirty="0"/>
              <a:t> </a:t>
            </a:r>
            <a:r>
              <a:rPr lang="ru-RU" dirty="0" err="1"/>
              <a:t>арттыру</a:t>
            </a:r>
            <a:endParaRPr lang="en-CA" dirty="0" smtClean="0"/>
          </a:p>
          <a:p>
            <a:pPr>
              <a:defRPr/>
            </a:pPr>
            <a:r>
              <a:rPr lang="kk-KZ" dirty="0" smtClean="0"/>
              <a:t>Қалай</a:t>
            </a:r>
            <a:r>
              <a:rPr lang="en-CA" dirty="0" smtClean="0"/>
              <a:t>?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EDE2D8-D0E8-4734-8C45-179D7627A83A}" type="slidenum">
              <a:rPr lang="fr-CA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fr-CA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775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7747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kk-KZ" b="1" dirty="0" smtClean="0"/>
              <a:t>Арнайы процедуралар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615" y="1196975"/>
            <a:ext cx="11354937" cy="527206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dirty="0"/>
              <a:t>44 </a:t>
            </a:r>
            <a:r>
              <a:rPr lang="ru-RU" dirty="0" err="1"/>
              <a:t>тақырыптық</a:t>
            </a:r>
            <a:r>
              <a:rPr lang="ru-RU" dirty="0"/>
              <a:t> мандат </a:t>
            </a:r>
            <a:r>
              <a:rPr lang="ru-RU" dirty="0" err="1"/>
              <a:t>және</a:t>
            </a:r>
            <a:r>
              <a:rPr lang="ru-RU" dirty="0"/>
              <a:t> 12 </a:t>
            </a:r>
            <a:r>
              <a:rPr lang="ru-RU" dirty="0" err="1"/>
              <a:t>елдік</a:t>
            </a:r>
            <a:r>
              <a:rPr lang="ru-RU" dirty="0"/>
              <a:t> мандат</a:t>
            </a:r>
            <a:r>
              <a:rPr lang="fr-CA" dirty="0" smtClean="0"/>
              <a:t>. </a:t>
            </a:r>
            <a:endParaRPr lang="fr-CA" dirty="0"/>
          </a:p>
          <a:p>
            <a:pPr>
              <a:defRPr/>
            </a:pPr>
            <a:r>
              <a:rPr lang="en-CA" dirty="0"/>
              <a:t> </a:t>
            </a:r>
            <a:r>
              <a:rPr lang="ru-RU" dirty="0" err="1"/>
              <a:t>Біріккен</a:t>
            </a:r>
            <a:r>
              <a:rPr lang="ru-RU" dirty="0"/>
              <a:t> </a:t>
            </a:r>
            <a:r>
              <a:rPr lang="ru-RU" dirty="0" err="1"/>
              <a:t>Ұлттар</a:t>
            </a:r>
            <a:r>
              <a:rPr lang="ru-RU" dirty="0"/>
              <a:t> </a:t>
            </a:r>
            <a:r>
              <a:rPr lang="ru-RU" dirty="0" err="1"/>
              <a:t>Ұйымының</a:t>
            </a:r>
            <a:r>
              <a:rPr lang="ru-RU" dirty="0"/>
              <a:t> Адам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Жоғарғы</a:t>
            </a:r>
            <a:r>
              <a:rPr lang="ru-RU" dirty="0"/>
              <a:t> </a:t>
            </a:r>
            <a:r>
              <a:rPr lang="ru-RU" dirty="0" err="1"/>
              <a:t>Комиссарының</a:t>
            </a:r>
            <a:r>
              <a:rPr lang="ru-RU" dirty="0"/>
              <a:t> </a:t>
            </a:r>
            <a:r>
              <a:rPr lang="ru-RU" dirty="0" err="1"/>
              <a:t>кеңсесі</a:t>
            </a:r>
            <a:r>
              <a:rPr lang="ru-RU" dirty="0"/>
              <a:t> </a:t>
            </a:r>
            <a:r>
              <a:rPr lang="ru-RU" dirty="0" err="1"/>
              <a:t>әрбір</a:t>
            </a:r>
            <a:r>
              <a:rPr lang="ru-RU" dirty="0"/>
              <a:t> мандат </a:t>
            </a:r>
            <a:r>
              <a:rPr lang="ru-RU" dirty="0" err="1"/>
              <a:t>иесіне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жұмысын</a:t>
            </a:r>
            <a:r>
              <a:rPr lang="ru-RU" dirty="0"/>
              <a:t> </a:t>
            </a:r>
            <a:r>
              <a:rPr lang="ru-RU" dirty="0" err="1"/>
              <a:t>орындауға</a:t>
            </a:r>
            <a:r>
              <a:rPr lang="ru-RU" dirty="0"/>
              <a:t> </a:t>
            </a:r>
            <a:r>
              <a:rPr lang="ru-RU" dirty="0" err="1"/>
              <a:t>көмектесу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кадрларды</a:t>
            </a:r>
            <a:r>
              <a:rPr lang="ru-RU" dirty="0"/>
              <a:t>,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қызметтерін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материалдық-техникалық</a:t>
            </a:r>
            <a:r>
              <a:rPr lang="ru-RU" dirty="0"/>
              <a:t> </a:t>
            </a:r>
            <a:r>
              <a:rPr lang="ru-RU" dirty="0" err="1"/>
              <a:t>қолдауды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 smtClean="0"/>
              <a:t>.</a:t>
            </a:r>
            <a:endParaRPr lang="en-CA" dirty="0"/>
          </a:p>
          <a:p>
            <a:pPr>
              <a:defRPr/>
            </a:pPr>
            <a:r>
              <a:rPr lang="kk-KZ" dirty="0" smtClean="0"/>
              <a:t>Арнайы процедуралар келесілерден тұрады</a:t>
            </a:r>
            <a:r>
              <a:rPr lang="fr-CA" dirty="0" smtClean="0"/>
              <a:t>:</a:t>
            </a:r>
            <a:endParaRPr lang="fr-CA" dirty="0"/>
          </a:p>
          <a:p>
            <a:pPr lvl="1">
              <a:defRPr/>
            </a:pPr>
            <a:r>
              <a:rPr lang="kk-KZ" dirty="0" smtClean="0"/>
              <a:t>Тұлға</a:t>
            </a:r>
            <a:r>
              <a:rPr lang="fr-CA" dirty="0" smtClean="0"/>
              <a:t> (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баяндамашы</a:t>
            </a:r>
            <a:r>
              <a:rPr lang="ru-RU" dirty="0"/>
              <a:t>, Бас </a:t>
            </a:r>
            <a:r>
              <a:rPr lang="ru-RU" dirty="0" err="1"/>
              <a:t>хатшының</a:t>
            </a:r>
            <a:r>
              <a:rPr lang="ru-RU" dirty="0"/>
              <a:t> 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өкілі</a:t>
            </a:r>
            <a:r>
              <a:rPr lang="ru-RU" dirty="0"/>
              <a:t>, Бас </a:t>
            </a:r>
            <a:r>
              <a:rPr lang="ru-RU" dirty="0" err="1"/>
              <a:t>хатшының</a:t>
            </a:r>
            <a:r>
              <a:rPr lang="ru-RU" dirty="0"/>
              <a:t> </a:t>
            </a:r>
            <a:r>
              <a:rPr lang="ru-RU" dirty="0" err="1"/>
              <a:t>өкілі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 </a:t>
            </a:r>
            <a:r>
              <a:rPr lang="ru-RU" dirty="0" err="1"/>
              <a:t>тәуелсіз</a:t>
            </a:r>
            <a:r>
              <a:rPr lang="ru-RU" dirty="0"/>
              <a:t> </a:t>
            </a:r>
            <a:r>
              <a:rPr lang="ru-RU" dirty="0" err="1"/>
              <a:t>сарапшы</a:t>
            </a:r>
            <a:r>
              <a:rPr lang="fr-CA" dirty="0" smtClean="0"/>
              <a:t>) </a:t>
            </a:r>
            <a:r>
              <a:rPr lang="kk-KZ" dirty="0" smtClean="0"/>
              <a:t>немесе</a:t>
            </a:r>
            <a:r>
              <a:rPr lang="fr-CA" dirty="0" smtClean="0"/>
              <a:t> </a:t>
            </a:r>
            <a:endParaRPr lang="fr-CA" dirty="0"/>
          </a:p>
          <a:p>
            <a:pPr lvl="1">
              <a:defRPr/>
            </a:pP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тобы</a:t>
            </a:r>
            <a:r>
              <a:rPr lang="ru-RU" dirty="0"/>
              <a:t> </a:t>
            </a:r>
            <a:r>
              <a:rPr lang="ru-RU" dirty="0" err="1"/>
              <a:t>негізінен</a:t>
            </a:r>
            <a:r>
              <a:rPr lang="ru-RU" dirty="0"/>
              <a:t> бес </a:t>
            </a:r>
            <a:r>
              <a:rPr lang="ru-RU" dirty="0" err="1"/>
              <a:t>мүшеден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 (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аймақтан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)</a:t>
            </a:r>
            <a:r>
              <a:rPr lang="fr-CA" dirty="0" smtClean="0"/>
              <a:t>. </a:t>
            </a:r>
            <a:endParaRPr lang="fr-CA" dirty="0"/>
          </a:p>
          <a:p>
            <a:pPr>
              <a:defRPr/>
            </a:pP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рәсімдердің</a:t>
            </a:r>
            <a:r>
              <a:rPr lang="ru-RU" dirty="0"/>
              <a:t> </a:t>
            </a:r>
            <a:r>
              <a:rPr lang="ru-RU" dirty="0" err="1"/>
              <a:t>өкілеттіктері</a:t>
            </a:r>
            <a:r>
              <a:rPr lang="ru-RU" dirty="0"/>
              <a:t>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құру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қаулымен</a:t>
            </a:r>
            <a:r>
              <a:rPr lang="ru-RU" dirty="0"/>
              <a:t> </a:t>
            </a:r>
            <a:r>
              <a:rPr lang="ru-RU" dirty="0" err="1"/>
              <a:t>белгіленеді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айқындалады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56AB94-5B87-4621-A112-0C19ADAA79C2}" type="slidenum">
              <a:rPr lang="fr-CA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fr-CA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388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re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6302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k-KZ" b="1" dirty="0"/>
              <a:t>Арнайы процедуралар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7546" y="1052513"/>
            <a:ext cx="11532358" cy="507841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dirty="0"/>
              <a:t>Мандат </a:t>
            </a:r>
            <a:r>
              <a:rPr lang="ru-RU" dirty="0" err="1"/>
              <a:t>иелеріне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құқықтарының</a:t>
            </a:r>
            <a:r>
              <a:rPr lang="ru-RU" dirty="0"/>
              <a:t> </a:t>
            </a:r>
            <a:r>
              <a:rPr lang="ru-RU" dirty="0" err="1"/>
              <a:t>жағдайын</a:t>
            </a:r>
            <a:r>
              <a:rPr lang="ru-RU" dirty="0"/>
              <a:t> </a:t>
            </a:r>
            <a:r>
              <a:rPr lang="ru-RU" dirty="0" err="1"/>
              <a:t>тексеру</a:t>
            </a:r>
            <a:r>
              <a:rPr lang="ru-RU" dirty="0"/>
              <a:t>, </a:t>
            </a:r>
            <a:r>
              <a:rPr lang="ru-RU" dirty="0" err="1"/>
              <a:t>бақылау</a:t>
            </a:r>
            <a:r>
              <a:rPr lang="ru-RU" dirty="0"/>
              <a:t>, </a:t>
            </a:r>
            <a:r>
              <a:rPr lang="ru-RU" dirty="0" err="1"/>
              <a:t>кеңес</a:t>
            </a:r>
            <a:r>
              <a:rPr lang="ru-RU" dirty="0"/>
              <a:t> беру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есеп</a:t>
            </a:r>
            <a:r>
              <a:rPr lang="ru-RU" dirty="0"/>
              <a:t> беру </a:t>
            </a:r>
            <a:r>
              <a:rPr lang="ru-RU" dirty="0" err="1"/>
              <a:t>міндеті</a:t>
            </a:r>
            <a:r>
              <a:rPr lang="ru-RU" dirty="0"/>
              <a:t> </a:t>
            </a:r>
            <a:r>
              <a:rPr lang="ru-RU" dirty="0" err="1"/>
              <a:t>жүктелген</a:t>
            </a:r>
            <a:r>
              <a:rPr lang="ru-RU" dirty="0"/>
              <a:t>.</a:t>
            </a:r>
            <a:endParaRPr lang="fr-CA" dirty="0"/>
          </a:p>
          <a:p>
            <a:pPr lvl="1">
              <a:defRPr/>
            </a:pP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елде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аумақта</a:t>
            </a:r>
            <a:r>
              <a:rPr lang="ru-RU" dirty="0"/>
              <a:t> (ел мандаты) </a:t>
            </a:r>
            <a:r>
              <a:rPr lang="ru-RU" dirty="0" err="1"/>
              <a:t>немесе</a:t>
            </a:r>
            <a:r>
              <a:rPr lang="fr-CA" dirty="0" smtClean="0"/>
              <a:t> </a:t>
            </a:r>
            <a:endParaRPr lang="fr-CA" dirty="0"/>
          </a:p>
          <a:p>
            <a:pPr lvl="1">
              <a:defRPr/>
            </a:pPr>
            <a:r>
              <a:rPr lang="ru-RU" dirty="0" err="1"/>
              <a:t>Дүние</a:t>
            </a:r>
            <a:r>
              <a:rPr lang="ru-RU" dirty="0"/>
              <a:t> </a:t>
            </a:r>
            <a:r>
              <a:rPr lang="ru-RU" dirty="0" err="1"/>
              <a:t>жүзіндегі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құқықтарын</a:t>
            </a:r>
            <a:r>
              <a:rPr lang="ru-RU" dirty="0"/>
              <a:t> </a:t>
            </a:r>
            <a:r>
              <a:rPr lang="ru-RU" dirty="0" err="1"/>
              <a:t>бұзудың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құбылыстары</a:t>
            </a:r>
            <a:r>
              <a:rPr lang="ru-RU" dirty="0"/>
              <a:t> (</a:t>
            </a:r>
            <a:r>
              <a:rPr lang="ru-RU" dirty="0" err="1"/>
              <a:t>тақырыптық</a:t>
            </a:r>
            <a:r>
              <a:rPr lang="ru-RU" dirty="0"/>
              <a:t> мандат).</a:t>
            </a:r>
            <a:r>
              <a:rPr lang="fr-CA" dirty="0" smtClean="0"/>
              <a:t> </a:t>
            </a:r>
            <a:endParaRPr lang="fr-CA" dirty="0"/>
          </a:p>
          <a:p>
            <a:pPr>
              <a:defRPr/>
            </a:pPr>
            <a:r>
              <a:rPr lang="ru-RU" dirty="0" err="1" smtClean="0"/>
              <a:t>Іс-әрекет</a:t>
            </a:r>
            <a:r>
              <a:rPr lang="ru-RU" dirty="0" smtClean="0"/>
              <a:t> </a:t>
            </a:r>
            <a:r>
              <a:rPr lang="ru-RU" dirty="0" err="1"/>
              <a:t>түрлері</a:t>
            </a:r>
            <a:r>
              <a:rPr lang="ru-RU" dirty="0"/>
              <a:t> </a:t>
            </a:r>
            <a:r>
              <a:rPr lang="fr-CA" dirty="0" smtClean="0"/>
              <a:t>:  </a:t>
            </a:r>
            <a:endParaRPr lang="fr-CA" dirty="0"/>
          </a:p>
          <a:p>
            <a:pPr lvl="1">
              <a:defRPr/>
            </a:pPr>
            <a:r>
              <a:rPr lang="ru-RU" dirty="0"/>
              <a:t>Жеке </a:t>
            </a:r>
            <a:r>
              <a:rPr lang="ru-RU" dirty="0" err="1"/>
              <a:t>шағымдарға</a:t>
            </a:r>
            <a:r>
              <a:rPr lang="ru-RU" dirty="0"/>
              <a:t> </a:t>
            </a:r>
            <a:r>
              <a:rPr lang="ru-RU" dirty="0" err="1"/>
              <a:t>жауап</a:t>
            </a:r>
            <a:r>
              <a:rPr lang="ru-RU" dirty="0"/>
              <a:t> беру</a:t>
            </a:r>
            <a:r>
              <a:rPr lang="fr-CA" dirty="0" smtClean="0"/>
              <a:t>, </a:t>
            </a:r>
            <a:endParaRPr lang="fr-CA" dirty="0"/>
          </a:p>
          <a:p>
            <a:pPr lvl="1">
              <a:defRPr/>
            </a:pPr>
            <a:r>
              <a:rPr lang="ru-RU" dirty="0" err="1"/>
              <a:t>Елге</a:t>
            </a:r>
            <a:r>
              <a:rPr lang="ru-RU" dirty="0"/>
              <a:t> </a:t>
            </a:r>
            <a:r>
              <a:rPr lang="ru-RU" dirty="0" err="1"/>
              <a:t>сапарлар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fr-CA" dirty="0" smtClean="0"/>
              <a:t>,</a:t>
            </a:r>
            <a:endParaRPr lang="fr-CA" dirty="0"/>
          </a:p>
          <a:p>
            <a:pPr lvl="1">
              <a:defRPr/>
            </a:pPr>
            <a:r>
              <a:rPr lang="ru-RU" dirty="0" err="1"/>
              <a:t>Тақырыптық</a:t>
            </a:r>
            <a:r>
              <a:rPr lang="ru-RU" dirty="0"/>
              <a:t> </a:t>
            </a:r>
            <a:r>
              <a:rPr lang="ru-RU" dirty="0" err="1"/>
              <a:t>зерттеулер</a:t>
            </a:r>
            <a:r>
              <a:rPr lang="ru-RU" dirty="0"/>
              <a:t> </a:t>
            </a:r>
            <a:r>
              <a:rPr lang="ru-RU" dirty="0" err="1"/>
              <a:t>жүргізу</a:t>
            </a:r>
            <a:r>
              <a:rPr lang="fr-CA" dirty="0" smtClean="0"/>
              <a:t>,</a:t>
            </a:r>
            <a:endParaRPr lang="fr-CA" dirty="0"/>
          </a:p>
          <a:p>
            <a:pPr lvl="1">
              <a:defRPr/>
            </a:pPr>
            <a:r>
              <a:rPr lang="ru-RU" dirty="0"/>
              <a:t>Ел </a:t>
            </a:r>
            <a:r>
              <a:rPr lang="ru-RU" dirty="0" err="1"/>
              <a:t>деңгейінде</a:t>
            </a:r>
            <a:r>
              <a:rPr lang="ru-RU" dirty="0"/>
              <a:t> </a:t>
            </a:r>
            <a:r>
              <a:rPr lang="ru-RU" dirty="0" err="1"/>
              <a:t>техникалық</a:t>
            </a:r>
            <a:r>
              <a:rPr lang="ru-RU" dirty="0"/>
              <a:t> </a:t>
            </a:r>
            <a:r>
              <a:rPr lang="ru-RU" dirty="0" err="1"/>
              <a:t>ынтымақтастық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кеңестер</a:t>
            </a:r>
            <a:r>
              <a:rPr lang="ru-RU" dirty="0"/>
              <a:t> беру </a:t>
            </a:r>
            <a:r>
              <a:rPr lang="ru-RU" dirty="0" err="1"/>
              <a:t>және</a:t>
            </a:r>
            <a:r>
              <a:rPr lang="fr-CA" dirty="0" smtClean="0"/>
              <a:t> </a:t>
            </a:r>
            <a:endParaRPr lang="fr-CA" dirty="0"/>
          </a:p>
          <a:p>
            <a:pPr lvl="1">
              <a:defRPr/>
            </a:pPr>
            <a:r>
              <a:rPr lang="ru-RU" dirty="0" err="1"/>
              <a:t>Жарнамалық</a:t>
            </a:r>
            <a:r>
              <a:rPr lang="ru-RU" dirty="0"/>
              <a:t> </a:t>
            </a:r>
            <a:r>
              <a:rPr lang="ru-RU" dirty="0" err="1"/>
              <a:t>шараларға</a:t>
            </a:r>
            <a:r>
              <a:rPr lang="ru-RU" dirty="0"/>
              <a:t> </a:t>
            </a:r>
            <a:r>
              <a:rPr lang="ru-RU" dirty="0" err="1" smtClean="0"/>
              <a:t>қатысу</a:t>
            </a:r>
            <a:r>
              <a:rPr lang="ru-RU" dirty="0" smtClean="0"/>
              <a:t>.</a:t>
            </a:r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78C857-0A22-44D9-AB43-F14A096E8442}" type="slidenum">
              <a:rPr lang="fr-CA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fr-CA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905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re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4143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dirty="0" err="1"/>
              <a:t>Тақырыптық</a:t>
            </a:r>
            <a:r>
              <a:rPr lang="ru-RU" sz="4000" b="1" dirty="0"/>
              <a:t> </a:t>
            </a:r>
            <a:r>
              <a:rPr lang="ru-RU" sz="4000" b="1" dirty="0" err="1"/>
              <a:t>мандаттардың</a:t>
            </a:r>
            <a:r>
              <a:rPr lang="ru-RU" sz="4000" b="1" dirty="0"/>
              <a:t> </a:t>
            </a:r>
            <a:r>
              <a:rPr lang="ru-RU" sz="4000" b="1" dirty="0" err="1"/>
              <a:t>тізімі</a:t>
            </a:r>
            <a:r>
              <a:rPr lang="fr-CA" sz="4000" b="1" dirty="0" smtClean="0"/>
              <a:t> </a:t>
            </a:r>
            <a:r>
              <a:rPr lang="fr-CA" sz="4000" b="1" dirty="0"/>
              <a:t>(1)</a:t>
            </a:r>
            <a:r>
              <a:rPr lang="fr-CA" sz="4000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1069" y="873457"/>
            <a:ext cx="11655188" cy="5732059"/>
          </a:xfrm>
        </p:spPr>
        <p:txBody>
          <a:bodyPr rtlCol="0">
            <a:normAutofit fontScale="40000" lnSpcReduction="20000"/>
          </a:bodyPr>
          <a:lstStyle/>
          <a:p>
            <a:pPr>
              <a:defRPr/>
            </a:pPr>
            <a:r>
              <a:rPr lang="ru-RU" sz="4000" dirty="0" err="1"/>
              <a:t>Мәжбүрлеп</a:t>
            </a:r>
            <a:r>
              <a:rPr lang="ru-RU" sz="4000" dirty="0"/>
              <a:t> </a:t>
            </a:r>
            <a:r>
              <a:rPr lang="ru-RU" sz="4000" dirty="0" err="1"/>
              <a:t>немесе</a:t>
            </a:r>
            <a:r>
              <a:rPr lang="ru-RU" sz="4000" dirty="0"/>
              <a:t> </a:t>
            </a:r>
            <a:r>
              <a:rPr lang="ru-RU" sz="4000" dirty="0" err="1"/>
              <a:t>еріксіз</a:t>
            </a:r>
            <a:r>
              <a:rPr lang="ru-RU" sz="4000" dirty="0"/>
              <a:t> </a:t>
            </a:r>
            <a:r>
              <a:rPr lang="ru-RU" sz="4000" dirty="0" err="1"/>
              <a:t>жоғалулар</a:t>
            </a:r>
            <a:r>
              <a:rPr lang="ru-RU" sz="4000" dirty="0"/>
              <a:t> </a:t>
            </a:r>
            <a:r>
              <a:rPr lang="ru-RU" sz="4000" dirty="0" err="1"/>
              <a:t>бойынша</a:t>
            </a:r>
            <a:r>
              <a:rPr lang="ru-RU" sz="4000" dirty="0"/>
              <a:t> </a:t>
            </a:r>
            <a:r>
              <a:rPr lang="ru-RU" sz="4000" dirty="0" err="1"/>
              <a:t>жұмыс</a:t>
            </a:r>
            <a:r>
              <a:rPr lang="ru-RU" sz="4000" dirty="0"/>
              <a:t> </a:t>
            </a:r>
            <a:r>
              <a:rPr lang="ru-RU" sz="4000" dirty="0" err="1"/>
              <a:t>тобы</a:t>
            </a:r>
            <a:r>
              <a:rPr lang="ru-RU" sz="4000" dirty="0"/>
              <a:t>, 1980 </a:t>
            </a:r>
            <a:r>
              <a:rPr lang="ru-RU" sz="4000" dirty="0" smtClean="0"/>
              <a:t>ж.</a:t>
            </a:r>
          </a:p>
          <a:p>
            <a:pPr>
              <a:defRPr/>
            </a:pPr>
            <a:r>
              <a:rPr lang="ru-RU" sz="4000" dirty="0" err="1" smtClean="0"/>
              <a:t>Соттан</a:t>
            </a:r>
            <a:r>
              <a:rPr lang="ru-RU" sz="4000" dirty="0" smtClean="0"/>
              <a:t> </a:t>
            </a:r>
            <a:r>
              <a:rPr lang="ru-RU" sz="4000" dirty="0" err="1"/>
              <a:t>тыс</a:t>
            </a:r>
            <a:r>
              <a:rPr lang="ru-RU" sz="4000" dirty="0"/>
              <a:t>, </a:t>
            </a:r>
            <a:r>
              <a:rPr lang="ru-RU" sz="4000" dirty="0" err="1"/>
              <a:t>қысқартылған</a:t>
            </a:r>
            <a:r>
              <a:rPr lang="ru-RU" sz="4000" dirty="0"/>
              <a:t> </a:t>
            </a:r>
            <a:r>
              <a:rPr lang="ru-RU" sz="4000" dirty="0" err="1"/>
              <a:t>немесе</a:t>
            </a:r>
            <a:r>
              <a:rPr lang="ru-RU" sz="4000" dirty="0"/>
              <a:t> </a:t>
            </a:r>
            <a:r>
              <a:rPr lang="ru-RU" sz="4000" dirty="0" err="1"/>
              <a:t>ерікті</a:t>
            </a:r>
            <a:r>
              <a:rPr lang="ru-RU" sz="4000" dirty="0"/>
              <a:t> </a:t>
            </a:r>
            <a:r>
              <a:rPr lang="ru-RU" sz="4000" dirty="0" err="1"/>
              <a:t>өлім</a:t>
            </a:r>
            <a:r>
              <a:rPr lang="ru-RU" sz="4000" dirty="0"/>
              <a:t> </a:t>
            </a:r>
            <a:r>
              <a:rPr lang="ru-RU" sz="4000" dirty="0" err="1"/>
              <a:t>жазасына</a:t>
            </a:r>
            <a:r>
              <a:rPr lang="ru-RU" sz="4000" dirty="0"/>
              <a:t> </a:t>
            </a:r>
            <a:r>
              <a:rPr lang="ru-RU" sz="4000" dirty="0" err="1"/>
              <a:t>кесу</a:t>
            </a:r>
            <a:r>
              <a:rPr lang="ru-RU" sz="4000" dirty="0"/>
              <a:t> </a:t>
            </a:r>
            <a:r>
              <a:rPr lang="ru-RU" sz="4000" dirty="0" err="1"/>
              <a:t>жөніндегі</a:t>
            </a:r>
            <a:r>
              <a:rPr lang="ru-RU" sz="4000" dirty="0"/>
              <a:t> </a:t>
            </a:r>
            <a:r>
              <a:rPr lang="ru-RU" sz="4000" dirty="0" err="1"/>
              <a:t>арнайы</a:t>
            </a:r>
            <a:r>
              <a:rPr lang="ru-RU" sz="4000" dirty="0"/>
              <a:t> </a:t>
            </a:r>
            <a:r>
              <a:rPr lang="ru-RU" sz="4000" dirty="0" err="1"/>
              <a:t>баяндамашы</a:t>
            </a:r>
            <a:r>
              <a:rPr lang="ru-RU" sz="4000" dirty="0"/>
              <a:t>, 1982 ж</a:t>
            </a:r>
            <a:r>
              <a:rPr lang="ru-RU" sz="4000" dirty="0" smtClean="0"/>
              <a:t>.</a:t>
            </a:r>
          </a:p>
          <a:p>
            <a:pPr>
              <a:defRPr/>
            </a:pPr>
            <a:r>
              <a:rPr lang="ru-RU" sz="4000" dirty="0" err="1" smtClean="0"/>
              <a:t>Азаптау</a:t>
            </a:r>
            <a:r>
              <a:rPr lang="ru-RU" sz="4000" dirty="0" smtClean="0"/>
              <a:t> </a:t>
            </a:r>
            <a:r>
              <a:rPr lang="ru-RU" sz="4000" dirty="0" err="1"/>
              <a:t>және</a:t>
            </a:r>
            <a:r>
              <a:rPr lang="ru-RU" sz="4000" dirty="0"/>
              <a:t> </a:t>
            </a:r>
            <a:r>
              <a:rPr lang="ru-RU" sz="4000" dirty="0" err="1"/>
              <a:t>басқа</a:t>
            </a:r>
            <a:r>
              <a:rPr lang="ru-RU" sz="4000" dirty="0"/>
              <a:t> да </a:t>
            </a:r>
            <a:r>
              <a:rPr lang="ru-RU" sz="4000" dirty="0" err="1"/>
              <a:t>қатыгез</a:t>
            </a:r>
            <a:r>
              <a:rPr lang="ru-RU" sz="4000" dirty="0"/>
              <a:t>, </a:t>
            </a:r>
            <a:r>
              <a:rPr lang="ru-RU" sz="4000" dirty="0" err="1"/>
              <a:t>адамгершілікке</a:t>
            </a:r>
            <a:r>
              <a:rPr lang="ru-RU" sz="4000" dirty="0"/>
              <a:t> </a:t>
            </a:r>
            <a:r>
              <a:rPr lang="ru-RU" sz="4000" dirty="0" err="1"/>
              <a:t>жатпайтын</a:t>
            </a:r>
            <a:r>
              <a:rPr lang="ru-RU" sz="4000" dirty="0"/>
              <a:t> </a:t>
            </a:r>
            <a:r>
              <a:rPr lang="ru-RU" sz="4000" dirty="0" err="1"/>
              <a:t>немесе</a:t>
            </a:r>
            <a:r>
              <a:rPr lang="ru-RU" sz="4000" dirty="0"/>
              <a:t> ар-</a:t>
            </a:r>
            <a:r>
              <a:rPr lang="ru-RU" sz="4000" dirty="0" err="1"/>
              <a:t>намысты</a:t>
            </a:r>
            <a:r>
              <a:rPr lang="ru-RU" sz="4000" dirty="0"/>
              <a:t> </a:t>
            </a:r>
            <a:r>
              <a:rPr lang="ru-RU" sz="4000" dirty="0" err="1"/>
              <a:t>қорлайтын</a:t>
            </a:r>
            <a:r>
              <a:rPr lang="ru-RU" sz="4000" dirty="0"/>
              <a:t> </a:t>
            </a:r>
            <a:r>
              <a:rPr lang="ru-RU" sz="4000" dirty="0" err="1"/>
              <a:t>қарым-қатынас</a:t>
            </a:r>
            <a:r>
              <a:rPr lang="ru-RU" sz="4000" dirty="0"/>
              <a:t> </a:t>
            </a:r>
            <a:r>
              <a:rPr lang="ru-RU" sz="4000" dirty="0" err="1"/>
              <a:t>немесе</a:t>
            </a:r>
            <a:r>
              <a:rPr lang="ru-RU" sz="4000" dirty="0"/>
              <a:t> </a:t>
            </a:r>
            <a:r>
              <a:rPr lang="ru-RU" sz="4000" dirty="0" err="1"/>
              <a:t>жазалау</a:t>
            </a:r>
            <a:r>
              <a:rPr lang="ru-RU" sz="4000" dirty="0"/>
              <a:t> </a:t>
            </a:r>
            <a:r>
              <a:rPr lang="ru-RU" sz="4000" dirty="0" err="1"/>
              <a:t>бойынша</a:t>
            </a:r>
            <a:r>
              <a:rPr lang="ru-RU" sz="4000" dirty="0"/>
              <a:t> </a:t>
            </a:r>
            <a:r>
              <a:rPr lang="ru-RU" sz="4000" dirty="0" err="1"/>
              <a:t>арнайы</a:t>
            </a:r>
            <a:r>
              <a:rPr lang="ru-RU" sz="4000" dirty="0"/>
              <a:t> </a:t>
            </a:r>
            <a:r>
              <a:rPr lang="ru-RU" sz="4000" dirty="0" err="1"/>
              <a:t>баяндамашы</a:t>
            </a:r>
            <a:r>
              <a:rPr lang="ru-RU" sz="4000" dirty="0"/>
              <a:t>, 1985 ж</a:t>
            </a:r>
            <a:r>
              <a:rPr lang="ru-RU" sz="4000" dirty="0" smtClean="0"/>
              <a:t>.</a:t>
            </a:r>
          </a:p>
          <a:p>
            <a:pPr>
              <a:defRPr/>
            </a:pPr>
            <a:r>
              <a:rPr lang="ru-RU" sz="4000" dirty="0" err="1" smtClean="0"/>
              <a:t>Дін</a:t>
            </a:r>
            <a:r>
              <a:rPr lang="ru-RU" sz="4000" dirty="0" smtClean="0"/>
              <a:t> </a:t>
            </a:r>
            <a:r>
              <a:rPr lang="ru-RU" sz="4000" dirty="0" err="1"/>
              <a:t>немесе</a:t>
            </a:r>
            <a:r>
              <a:rPr lang="ru-RU" sz="4000" dirty="0"/>
              <a:t> </a:t>
            </a:r>
            <a:r>
              <a:rPr lang="ru-RU" sz="4000" dirty="0" err="1"/>
              <a:t>сенім</a:t>
            </a:r>
            <a:r>
              <a:rPr lang="ru-RU" sz="4000" dirty="0"/>
              <a:t> </a:t>
            </a:r>
            <a:r>
              <a:rPr lang="ru-RU" sz="4000" dirty="0" err="1"/>
              <a:t>бостандығы</a:t>
            </a:r>
            <a:r>
              <a:rPr lang="ru-RU" sz="4000" dirty="0"/>
              <a:t> </a:t>
            </a:r>
            <a:r>
              <a:rPr lang="ru-RU" sz="4000" dirty="0" err="1"/>
              <a:t>бойынша</a:t>
            </a:r>
            <a:r>
              <a:rPr lang="ru-RU" sz="4000" dirty="0"/>
              <a:t> </a:t>
            </a:r>
            <a:r>
              <a:rPr lang="ru-RU" sz="4000" dirty="0" err="1"/>
              <a:t>арнайы</a:t>
            </a:r>
            <a:r>
              <a:rPr lang="ru-RU" sz="4000" dirty="0"/>
              <a:t> </a:t>
            </a:r>
            <a:r>
              <a:rPr lang="ru-RU" sz="4000" dirty="0" err="1"/>
              <a:t>баяндамашы</a:t>
            </a:r>
            <a:r>
              <a:rPr lang="ru-RU" sz="4000" dirty="0"/>
              <a:t>, 1986 </a:t>
            </a:r>
            <a:r>
              <a:rPr lang="ru-RU" sz="4000" dirty="0" smtClean="0"/>
              <a:t>ж.</a:t>
            </a:r>
          </a:p>
          <a:p>
            <a:pPr>
              <a:defRPr/>
            </a:pPr>
            <a:r>
              <a:rPr lang="ru-RU" sz="4000" dirty="0" err="1" smtClean="0"/>
              <a:t>Балаларды</a:t>
            </a:r>
            <a:r>
              <a:rPr lang="ru-RU" sz="4000" dirty="0" smtClean="0"/>
              <a:t> </a:t>
            </a:r>
            <a:r>
              <a:rPr lang="ru-RU" sz="4000" dirty="0" err="1"/>
              <a:t>сату</a:t>
            </a:r>
            <a:r>
              <a:rPr lang="ru-RU" sz="4000" dirty="0"/>
              <a:t>, </a:t>
            </a:r>
            <a:r>
              <a:rPr lang="ru-RU" sz="4000" dirty="0" err="1"/>
              <a:t>балалар</a:t>
            </a:r>
            <a:r>
              <a:rPr lang="ru-RU" sz="4000" dirty="0"/>
              <a:t> </a:t>
            </a:r>
            <a:r>
              <a:rPr lang="ru-RU" sz="4000" dirty="0" err="1"/>
              <a:t>жезөкшелігі</a:t>
            </a:r>
            <a:r>
              <a:rPr lang="ru-RU" sz="4000" dirty="0"/>
              <a:t> </a:t>
            </a:r>
            <a:r>
              <a:rPr lang="ru-RU" sz="4000" dirty="0" err="1"/>
              <a:t>және</a:t>
            </a:r>
            <a:r>
              <a:rPr lang="ru-RU" sz="4000" dirty="0"/>
              <a:t> </a:t>
            </a:r>
            <a:r>
              <a:rPr lang="ru-RU" sz="4000" dirty="0" err="1"/>
              <a:t>балалар</a:t>
            </a:r>
            <a:r>
              <a:rPr lang="ru-RU" sz="4000" dirty="0"/>
              <a:t> </a:t>
            </a:r>
            <a:r>
              <a:rPr lang="ru-RU" sz="4000" dirty="0" err="1"/>
              <a:t>порнографиясы</a:t>
            </a:r>
            <a:r>
              <a:rPr lang="ru-RU" sz="4000" dirty="0"/>
              <a:t> </a:t>
            </a:r>
            <a:r>
              <a:rPr lang="ru-RU" sz="4000" dirty="0" err="1"/>
              <a:t>бойынша</a:t>
            </a:r>
            <a:r>
              <a:rPr lang="ru-RU" sz="4000" dirty="0"/>
              <a:t> </a:t>
            </a:r>
            <a:r>
              <a:rPr lang="ru-RU" sz="4000" dirty="0" err="1"/>
              <a:t>арнайы</a:t>
            </a:r>
            <a:r>
              <a:rPr lang="ru-RU" sz="4000" dirty="0"/>
              <a:t> </a:t>
            </a:r>
            <a:r>
              <a:rPr lang="ru-RU" sz="4000" dirty="0" err="1"/>
              <a:t>баяндамашы</a:t>
            </a:r>
            <a:r>
              <a:rPr lang="ru-RU" sz="4000" dirty="0"/>
              <a:t>, 1990 </a:t>
            </a:r>
            <a:r>
              <a:rPr lang="ru-RU" sz="4000" dirty="0" smtClean="0"/>
              <a:t>ж.</a:t>
            </a:r>
          </a:p>
          <a:p>
            <a:pPr>
              <a:defRPr/>
            </a:pPr>
            <a:r>
              <a:rPr lang="ru-RU" sz="4000" dirty="0" err="1" smtClean="0"/>
              <a:t>Ережесіз</a:t>
            </a:r>
            <a:r>
              <a:rPr lang="ru-RU" sz="4000" dirty="0" smtClean="0"/>
              <a:t> </a:t>
            </a:r>
            <a:r>
              <a:rPr lang="ru-RU" sz="4000" dirty="0" err="1"/>
              <a:t>ұстау</a:t>
            </a:r>
            <a:r>
              <a:rPr lang="ru-RU" sz="4000" dirty="0"/>
              <a:t> </a:t>
            </a:r>
            <a:r>
              <a:rPr lang="ru-RU" sz="4000" dirty="0" err="1"/>
              <a:t>бойынша</a:t>
            </a:r>
            <a:r>
              <a:rPr lang="ru-RU" sz="4000" dirty="0"/>
              <a:t> </a:t>
            </a:r>
            <a:r>
              <a:rPr lang="ru-RU" sz="4000" dirty="0" err="1"/>
              <a:t>жұмыс</a:t>
            </a:r>
            <a:r>
              <a:rPr lang="ru-RU" sz="4000" dirty="0"/>
              <a:t> </a:t>
            </a:r>
            <a:r>
              <a:rPr lang="ru-RU" sz="4000" dirty="0" err="1"/>
              <a:t>тобы</a:t>
            </a:r>
            <a:r>
              <a:rPr lang="ru-RU" sz="4000" dirty="0"/>
              <a:t>, 1991 </a:t>
            </a:r>
            <a:r>
              <a:rPr lang="ru-RU" sz="4000" dirty="0" smtClean="0"/>
              <a:t>ж.</a:t>
            </a:r>
          </a:p>
          <a:p>
            <a:pPr>
              <a:defRPr/>
            </a:pPr>
            <a:r>
              <a:rPr lang="ru-RU" sz="4000" dirty="0" err="1" smtClean="0"/>
              <a:t>Пікір</a:t>
            </a:r>
            <a:r>
              <a:rPr lang="ru-RU" sz="4000" dirty="0" smtClean="0"/>
              <a:t> </a:t>
            </a:r>
            <a:r>
              <a:rPr lang="ru-RU" sz="4000" dirty="0" err="1"/>
              <a:t>білдіру</a:t>
            </a:r>
            <a:r>
              <a:rPr lang="ru-RU" sz="4000" dirty="0"/>
              <a:t> </a:t>
            </a:r>
            <a:r>
              <a:rPr lang="ru-RU" sz="4000" dirty="0" err="1"/>
              <a:t>және</a:t>
            </a:r>
            <a:r>
              <a:rPr lang="ru-RU" sz="4000" dirty="0"/>
              <a:t> </a:t>
            </a:r>
            <a:r>
              <a:rPr lang="ru-RU" sz="4000" dirty="0" err="1"/>
              <a:t>сөз</a:t>
            </a:r>
            <a:r>
              <a:rPr lang="ru-RU" sz="4000" dirty="0"/>
              <a:t> </a:t>
            </a:r>
            <a:r>
              <a:rPr lang="ru-RU" sz="4000" dirty="0" err="1"/>
              <a:t>бостандығы</a:t>
            </a:r>
            <a:r>
              <a:rPr lang="ru-RU" sz="4000" dirty="0"/>
              <a:t> </a:t>
            </a:r>
            <a:r>
              <a:rPr lang="ru-RU" sz="4000" dirty="0" err="1"/>
              <a:t>құқығын</a:t>
            </a:r>
            <a:r>
              <a:rPr lang="ru-RU" sz="4000" dirty="0"/>
              <a:t> </a:t>
            </a:r>
            <a:r>
              <a:rPr lang="ru-RU" sz="4000" dirty="0" err="1"/>
              <a:t>қорғау</a:t>
            </a:r>
            <a:r>
              <a:rPr lang="ru-RU" sz="4000" dirty="0"/>
              <a:t> </a:t>
            </a:r>
            <a:r>
              <a:rPr lang="ru-RU" sz="4000" dirty="0" err="1"/>
              <a:t>және</a:t>
            </a:r>
            <a:r>
              <a:rPr lang="ru-RU" sz="4000" dirty="0"/>
              <a:t> </a:t>
            </a:r>
            <a:r>
              <a:rPr lang="ru-RU" sz="4000" dirty="0" err="1"/>
              <a:t>қолдау</a:t>
            </a:r>
            <a:r>
              <a:rPr lang="ru-RU" sz="4000" dirty="0"/>
              <a:t> </a:t>
            </a:r>
            <a:r>
              <a:rPr lang="ru-RU" sz="4000" dirty="0" err="1"/>
              <a:t>жөніндегі</a:t>
            </a:r>
            <a:r>
              <a:rPr lang="ru-RU" sz="4000" dirty="0"/>
              <a:t> </a:t>
            </a:r>
            <a:r>
              <a:rPr lang="ru-RU" sz="4000" dirty="0" err="1"/>
              <a:t>арнайы</a:t>
            </a:r>
            <a:r>
              <a:rPr lang="ru-RU" sz="4000" dirty="0"/>
              <a:t> </a:t>
            </a:r>
            <a:r>
              <a:rPr lang="ru-RU" sz="4000" dirty="0" err="1"/>
              <a:t>баяндамашы</a:t>
            </a:r>
            <a:r>
              <a:rPr lang="ru-RU" sz="4000" dirty="0"/>
              <a:t>, 1993 </a:t>
            </a:r>
            <a:r>
              <a:rPr lang="ru-RU" sz="4000" dirty="0" smtClean="0"/>
              <a:t>ж.</a:t>
            </a:r>
          </a:p>
          <a:p>
            <a:pPr>
              <a:defRPr/>
            </a:pPr>
            <a:r>
              <a:rPr lang="ru-RU" sz="4000" dirty="0" err="1" smtClean="0"/>
              <a:t>Нәсілшілдік</a:t>
            </a:r>
            <a:r>
              <a:rPr lang="ru-RU" sz="4000" dirty="0"/>
              <a:t>, </a:t>
            </a:r>
            <a:r>
              <a:rPr lang="ru-RU" sz="4000" dirty="0" err="1"/>
              <a:t>нәсілдік</a:t>
            </a:r>
            <a:r>
              <a:rPr lang="ru-RU" sz="4000" dirty="0"/>
              <a:t> </a:t>
            </a:r>
            <a:r>
              <a:rPr lang="ru-RU" sz="4000" dirty="0" err="1"/>
              <a:t>кемсітушілік</a:t>
            </a:r>
            <a:r>
              <a:rPr lang="ru-RU" sz="4000" dirty="0"/>
              <a:t>, ксенофобия </a:t>
            </a:r>
            <a:r>
              <a:rPr lang="ru-RU" sz="4000" dirty="0" err="1"/>
              <a:t>және</a:t>
            </a:r>
            <a:r>
              <a:rPr lang="ru-RU" sz="4000" dirty="0"/>
              <a:t> </a:t>
            </a:r>
            <a:r>
              <a:rPr lang="ru-RU" sz="4000" dirty="0" err="1"/>
              <a:t>соған</a:t>
            </a:r>
            <a:r>
              <a:rPr lang="ru-RU" sz="4000" dirty="0"/>
              <a:t> </a:t>
            </a:r>
            <a:r>
              <a:rPr lang="ru-RU" sz="4000" dirty="0" err="1"/>
              <a:t>байланысты</a:t>
            </a:r>
            <a:r>
              <a:rPr lang="ru-RU" sz="4000" dirty="0"/>
              <a:t> </a:t>
            </a:r>
            <a:r>
              <a:rPr lang="ru-RU" sz="4000" dirty="0" err="1"/>
              <a:t>төзімсіздіктің</a:t>
            </a:r>
            <a:r>
              <a:rPr lang="ru-RU" sz="4000" dirty="0"/>
              <a:t> </a:t>
            </a:r>
            <a:r>
              <a:rPr lang="ru-RU" sz="4000" dirty="0" err="1"/>
              <a:t>заманауи</a:t>
            </a:r>
            <a:r>
              <a:rPr lang="ru-RU" sz="4000" dirty="0"/>
              <a:t> </a:t>
            </a:r>
            <a:r>
              <a:rPr lang="ru-RU" sz="4000" dirty="0" err="1"/>
              <a:t>түрлері</a:t>
            </a:r>
            <a:r>
              <a:rPr lang="ru-RU" sz="4000" dirty="0"/>
              <a:t> </a:t>
            </a:r>
            <a:r>
              <a:rPr lang="ru-RU" sz="4000" dirty="0" err="1"/>
              <a:t>бойынша</a:t>
            </a:r>
            <a:r>
              <a:rPr lang="ru-RU" sz="4000" dirty="0"/>
              <a:t> </a:t>
            </a:r>
            <a:r>
              <a:rPr lang="ru-RU" sz="4000" dirty="0" err="1"/>
              <a:t>арнайы</a:t>
            </a:r>
            <a:r>
              <a:rPr lang="ru-RU" sz="4000" dirty="0"/>
              <a:t> </a:t>
            </a:r>
            <a:r>
              <a:rPr lang="ru-RU" sz="4000" dirty="0" err="1"/>
              <a:t>баяндамашы</a:t>
            </a:r>
            <a:r>
              <a:rPr lang="ru-RU" sz="4000" dirty="0"/>
              <a:t>, 1993 ж</a:t>
            </a:r>
            <a:r>
              <a:rPr lang="ru-RU" sz="4000" dirty="0" smtClean="0"/>
              <a:t>.</a:t>
            </a:r>
          </a:p>
          <a:p>
            <a:pPr>
              <a:defRPr/>
            </a:pPr>
            <a:r>
              <a:rPr lang="ru-RU" sz="4000" dirty="0" err="1" smtClean="0"/>
              <a:t>Әйелдерге</a:t>
            </a:r>
            <a:r>
              <a:rPr lang="ru-RU" sz="4000" dirty="0" smtClean="0"/>
              <a:t> </a:t>
            </a:r>
            <a:r>
              <a:rPr lang="ru-RU" sz="4000" dirty="0" err="1"/>
              <a:t>қатысты</a:t>
            </a:r>
            <a:r>
              <a:rPr lang="ru-RU" sz="4000" dirty="0"/>
              <a:t> </a:t>
            </a:r>
            <a:r>
              <a:rPr lang="ru-RU" sz="4000" dirty="0" err="1"/>
              <a:t>зорлық-зомбылық</a:t>
            </a:r>
            <a:r>
              <a:rPr lang="ru-RU" sz="4000" dirty="0"/>
              <a:t>, </a:t>
            </a:r>
            <a:r>
              <a:rPr lang="ru-RU" sz="4000" dirty="0" err="1"/>
              <a:t>оның</a:t>
            </a:r>
            <a:r>
              <a:rPr lang="ru-RU" sz="4000" dirty="0"/>
              <a:t> </a:t>
            </a:r>
            <a:r>
              <a:rPr lang="ru-RU" sz="4000" dirty="0" err="1"/>
              <a:t>себептері</a:t>
            </a:r>
            <a:r>
              <a:rPr lang="ru-RU" sz="4000" dirty="0"/>
              <a:t> мен </a:t>
            </a:r>
            <a:r>
              <a:rPr lang="ru-RU" sz="4000" dirty="0" err="1"/>
              <a:t>салдары</a:t>
            </a:r>
            <a:r>
              <a:rPr lang="ru-RU" sz="4000" dirty="0"/>
              <a:t> </a:t>
            </a:r>
            <a:r>
              <a:rPr lang="ru-RU" sz="4000" dirty="0" err="1"/>
              <a:t>бойынша</a:t>
            </a:r>
            <a:r>
              <a:rPr lang="ru-RU" sz="4000" dirty="0"/>
              <a:t> </a:t>
            </a:r>
            <a:r>
              <a:rPr lang="ru-RU" sz="4000" dirty="0" err="1"/>
              <a:t>арнайы</a:t>
            </a:r>
            <a:r>
              <a:rPr lang="ru-RU" sz="4000" dirty="0"/>
              <a:t> </a:t>
            </a:r>
            <a:r>
              <a:rPr lang="ru-RU" sz="4000" dirty="0" err="1"/>
              <a:t>баяндамашы</a:t>
            </a:r>
            <a:r>
              <a:rPr lang="ru-RU" sz="4000" dirty="0"/>
              <a:t>, 1994 </a:t>
            </a:r>
            <a:r>
              <a:rPr lang="ru-RU" sz="4000" dirty="0" smtClean="0"/>
              <a:t>ж.</a:t>
            </a:r>
          </a:p>
          <a:p>
            <a:pPr>
              <a:defRPr/>
            </a:pPr>
            <a:r>
              <a:rPr lang="ru-RU" sz="4000" dirty="0" err="1" smtClean="0"/>
              <a:t>Судьялар</a:t>
            </a:r>
            <a:r>
              <a:rPr lang="ru-RU" sz="4000" dirty="0" smtClean="0"/>
              <a:t> </a:t>
            </a:r>
            <a:r>
              <a:rPr lang="ru-RU" sz="4000" dirty="0"/>
              <a:t>мен </a:t>
            </a:r>
            <a:r>
              <a:rPr lang="ru-RU" sz="4000" dirty="0" err="1"/>
              <a:t>адвокаттардың</a:t>
            </a:r>
            <a:r>
              <a:rPr lang="ru-RU" sz="4000" dirty="0"/>
              <a:t> </a:t>
            </a:r>
            <a:r>
              <a:rPr lang="ru-RU" sz="4000" dirty="0" err="1"/>
              <a:t>тәуелсіздігі</a:t>
            </a:r>
            <a:r>
              <a:rPr lang="ru-RU" sz="4000" dirty="0"/>
              <a:t> </a:t>
            </a:r>
            <a:r>
              <a:rPr lang="ru-RU" sz="4000" dirty="0" err="1"/>
              <a:t>жөніндегі</a:t>
            </a:r>
            <a:r>
              <a:rPr lang="ru-RU" sz="4000" dirty="0"/>
              <a:t> </a:t>
            </a:r>
            <a:r>
              <a:rPr lang="ru-RU" sz="4000" dirty="0" err="1"/>
              <a:t>арнайы</a:t>
            </a:r>
            <a:r>
              <a:rPr lang="ru-RU" sz="4000" dirty="0"/>
              <a:t> </a:t>
            </a:r>
            <a:r>
              <a:rPr lang="ru-RU" sz="4000" dirty="0" err="1"/>
              <a:t>баяндамашы</a:t>
            </a:r>
            <a:r>
              <a:rPr lang="ru-RU" sz="4000" dirty="0"/>
              <a:t>, 1994 </a:t>
            </a:r>
            <a:r>
              <a:rPr lang="ru-RU" sz="4000" dirty="0" smtClean="0"/>
              <a:t>ж.</a:t>
            </a:r>
          </a:p>
          <a:p>
            <a:pPr>
              <a:defRPr/>
            </a:pPr>
            <a:r>
              <a:rPr lang="ru-RU" sz="4000" dirty="0" err="1" smtClean="0"/>
              <a:t>Қауіпті</a:t>
            </a:r>
            <a:r>
              <a:rPr lang="ru-RU" sz="4000" dirty="0" smtClean="0"/>
              <a:t> </a:t>
            </a:r>
            <a:r>
              <a:rPr lang="ru-RU" sz="4000" dirty="0" err="1"/>
              <a:t>заттар</a:t>
            </a:r>
            <a:r>
              <a:rPr lang="ru-RU" sz="4000" dirty="0"/>
              <a:t> мен </a:t>
            </a:r>
            <a:r>
              <a:rPr lang="ru-RU" sz="4000" dirty="0" err="1"/>
              <a:t>қалдықтарды</a:t>
            </a:r>
            <a:r>
              <a:rPr lang="ru-RU" sz="4000" dirty="0"/>
              <a:t> </a:t>
            </a:r>
            <a:r>
              <a:rPr lang="ru-RU" sz="4000" dirty="0" err="1"/>
              <a:t>экологиялық</a:t>
            </a:r>
            <a:r>
              <a:rPr lang="ru-RU" sz="4000" dirty="0"/>
              <a:t> </a:t>
            </a:r>
            <a:r>
              <a:rPr lang="ru-RU" sz="4000" dirty="0" err="1"/>
              <a:t>тұрғыдан</a:t>
            </a:r>
            <a:r>
              <a:rPr lang="ru-RU" sz="4000" dirty="0"/>
              <a:t> </a:t>
            </a:r>
            <a:r>
              <a:rPr lang="ru-RU" sz="4000" dirty="0" err="1"/>
              <a:t>тиімді</a:t>
            </a:r>
            <a:r>
              <a:rPr lang="ru-RU" sz="4000" dirty="0"/>
              <a:t> </a:t>
            </a:r>
            <a:r>
              <a:rPr lang="ru-RU" sz="4000" dirty="0" err="1"/>
              <a:t>басқару</a:t>
            </a:r>
            <a:r>
              <a:rPr lang="ru-RU" sz="4000" dirty="0"/>
              <a:t> </a:t>
            </a:r>
            <a:r>
              <a:rPr lang="ru-RU" sz="4000" dirty="0" err="1"/>
              <a:t>және</a:t>
            </a:r>
            <a:r>
              <a:rPr lang="ru-RU" sz="4000" dirty="0"/>
              <a:t> </a:t>
            </a:r>
            <a:r>
              <a:rPr lang="ru-RU" sz="4000" dirty="0" err="1"/>
              <a:t>кәдеге</a:t>
            </a:r>
            <a:r>
              <a:rPr lang="ru-RU" sz="4000" dirty="0"/>
              <a:t> </a:t>
            </a:r>
            <a:r>
              <a:rPr lang="ru-RU" sz="4000" dirty="0" err="1"/>
              <a:t>жаратудың</a:t>
            </a:r>
            <a:r>
              <a:rPr lang="ru-RU" sz="4000" dirty="0"/>
              <a:t> </a:t>
            </a:r>
            <a:r>
              <a:rPr lang="ru-RU" sz="4000" dirty="0" err="1"/>
              <a:t>адам</a:t>
            </a:r>
            <a:r>
              <a:rPr lang="ru-RU" sz="4000" dirty="0"/>
              <a:t> </a:t>
            </a:r>
            <a:r>
              <a:rPr lang="ru-RU" sz="4000" dirty="0" err="1"/>
              <a:t>құқықтарына</a:t>
            </a:r>
            <a:r>
              <a:rPr lang="ru-RU" sz="4000" dirty="0"/>
              <a:t> </a:t>
            </a:r>
            <a:r>
              <a:rPr lang="ru-RU" sz="4000" dirty="0" err="1"/>
              <a:t>әсері</a:t>
            </a:r>
            <a:r>
              <a:rPr lang="ru-RU" sz="4000" dirty="0"/>
              <a:t> </a:t>
            </a:r>
            <a:r>
              <a:rPr lang="ru-RU" sz="4000" dirty="0" err="1"/>
              <a:t>туралы</a:t>
            </a:r>
            <a:r>
              <a:rPr lang="ru-RU" sz="4000" dirty="0"/>
              <a:t> </a:t>
            </a:r>
            <a:r>
              <a:rPr lang="ru-RU" sz="4000" dirty="0" err="1"/>
              <a:t>арнайы</a:t>
            </a:r>
            <a:r>
              <a:rPr lang="ru-RU" sz="4000" dirty="0"/>
              <a:t> </a:t>
            </a:r>
            <a:r>
              <a:rPr lang="ru-RU" sz="4000" dirty="0" err="1"/>
              <a:t>баяндамашы</a:t>
            </a:r>
            <a:r>
              <a:rPr lang="ru-RU" sz="4000" dirty="0"/>
              <a:t>, 1995 ж</a:t>
            </a:r>
            <a:r>
              <a:rPr lang="ru-RU" sz="4000" dirty="0" smtClean="0"/>
              <a:t>.</a:t>
            </a:r>
          </a:p>
          <a:p>
            <a:pPr>
              <a:defRPr/>
            </a:pPr>
            <a:r>
              <a:rPr lang="ru-RU" sz="4000" dirty="0" err="1" smtClean="0"/>
              <a:t>Білім</a:t>
            </a:r>
            <a:r>
              <a:rPr lang="ru-RU" sz="4000" dirty="0" smtClean="0"/>
              <a:t> </a:t>
            </a:r>
            <a:r>
              <a:rPr lang="ru-RU" sz="4000" dirty="0" err="1"/>
              <a:t>құқығы</a:t>
            </a:r>
            <a:r>
              <a:rPr lang="ru-RU" sz="4000" dirty="0"/>
              <a:t> </a:t>
            </a:r>
            <a:r>
              <a:rPr lang="ru-RU" sz="4000" dirty="0" err="1"/>
              <a:t>бойынша</a:t>
            </a:r>
            <a:r>
              <a:rPr lang="ru-RU" sz="4000" dirty="0"/>
              <a:t> </a:t>
            </a:r>
            <a:r>
              <a:rPr lang="ru-RU" sz="4000" dirty="0" err="1"/>
              <a:t>арнайы</a:t>
            </a:r>
            <a:r>
              <a:rPr lang="ru-RU" sz="4000" dirty="0"/>
              <a:t> </a:t>
            </a:r>
            <a:r>
              <a:rPr lang="ru-RU" sz="4000" dirty="0" err="1"/>
              <a:t>баяндамашы</a:t>
            </a:r>
            <a:r>
              <a:rPr lang="ru-RU" sz="4000" dirty="0"/>
              <a:t>, 1998 </a:t>
            </a:r>
            <a:r>
              <a:rPr lang="ru-RU" sz="4000" dirty="0" smtClean="0"/>
              <a:t>ж.</a:t>
            </a:r>
          </a:p>
          <a:p>
            <a:pPr>
              <a:defRPr/>
            </a:pPr>
            <a:r>
              <a:rPr lang="ru-RU" sz="4000" dirty="0" err="1" smtClean="0"/>
              <a:t>Төтенше</a:t>
            </a:r>
            <a:r>
              <a:rPr lang="ru-RU" sz="4000" dirty="0" smtClean="0"/>
              <a:t> </a:t>
            </a:r>
            <a:r>
              <a:rPr lang="ru-RU" sz="4000" dirty="0" err="1"/>
              <a:t>кедейлік</a:t>
            </a:r>
            <a:r>
              <a:rPr lang="ru-RU" sz="4000" dirty="0"/>
              <a:t> </a:t>
            </a:r>
            <a:r>
              <a:rPr lang="ru-RU" sz="4000" dirty="0" err="1"/>
              <a:t>және</a:t>
            </a:r>
            <a:r>
              <a:rPr lang="ru-RU" sz="4000" dirty="0"/>
              <a:t> </a:t>
            </a:r>
            <a:r>
              <a:rPr lang="ru-RU" sz="4000" dirty="0" err="1"/>
              <a:t>адам</a:t>
            </a:r>
            <a:r>
              <a:rPr lang="ru-RU" sz="4000" dirty="0"/>
              <a:t> </a:t>
            </a:r>
            <a:r>
              <a:rPr lang="ru-RU" sz="4000" dirty="0" err="1"/>
              <a:t>құқықтары</a:t>
            </a:r>
            <a:r>
              <a:rPr lang="ru-RU" sz="4000" dirty="0"/>
              <a:t> </a:t>
            </a:r>
            <a:r>
              <a:rPr lang="ru-RU" sz="4000" dirty="0" err="1"/>
              <a:t>жөніндегі</a:t>
            </a:r>
            <a:r>
              <a:rPr lang="ru-RU" sz="4000" dirty="0"/>
              <a:t> </a:t>
            </a:r>
            <a:r>
              <a:rPr lang="ru-RU" sz="4000" dirty="0" err="1"/>
              <a:t>арнайы</a:t>
            </a:r>
            <a:r>
              <a:rPr lang="ru-RU" sz="4000" dirty="0"/>
              <a:t> </a:t>
            </a:r>
            <a:r>
              <a:rPr lang="ru-RU" sz="4000" dirty="0" err="1"/>
              <a:t>баяндамашы</a:t>
            </a:r>
            <a:r>
              <a:rPr lang="ru-RU" sz="4000" dirty="0"/>
              <a:t>, 1998 </a:t>
            </a:r>
            <a:r>
              <a:rPr lang="ru-RU" sz="4000" dirty="0" smtClean="0"/>
              <a:t>ж.</a:t>
            </a:r>
          </a:p>
          <a:p>
            <a:pPr>
              <a:defRPr/>
            </a:pPr>
            <a:r>
              <a:rPr lang="ru-RU" sz="4000" dirty="0" err="1" smtClean="0"/>
              <a:t>Мигранттардың</a:t>
            </a:r>
            <a:r>
              <a:rPr lang="ru-RU" sz="4000" dirty="0" smtClean="0"/>
              <a:t> </a:t>
            </a:r>
            <a:r>
              <a:rPr lang="ru-RU" sz="4000" dirty="0" err="1"/>
              <a:t>адам</a:t>
            </a:r>
            <a:r>
              <a:rPr lang="ru-RU" sz="4000" dirty="0"/>
              <a:t> </a:t>
            </a:r>
            <a:r>
              <a:rPr lang="ru-RU" sz="4000" dirty="0" err="1"/>
              <a:t>құқықтары</a:t>
            </a:r>
            <a:r>
              <a:rPr lang="ru-RU" sz="4000" dirty="0"/>
              <a:t> </a:t>
            </a:r>
            <a:r>
              <a:rPr lang="ru-RU" sz="4000" dirty="0" err="1"/>
              <a:t>жөніндегі</a:t>
            </a:r>
            <a:r>
              <a:rPr lang="ru-RU" sz="4000" dirty="0"/>
              <a:t> </a:t>
            </a:r>
            <a:r>
              <a:rPr lang="ru-RU" sz="4000" dirty="0" err="1"/>
              <a:t>арнайы</a:t>
            </a:r>
            <a:r>
              <a:rPr lang="ru-RU" sz="4000" dirty="0"/>
              <a:t> </a:t>
            </a:r>
            <a:r>
              <a:rPr lang="ru-RU" sz="4000" dirty="0" err="1"/>
              <a:t>баяндамашы</a:t>
            </a:r>
            <a:r>
              <a:rPr lang="ru-RU" sz="4000" dirty="0"/>
              <a:t>, 1999 </a:t>
            </a:r>
            <a:r>
              <a:rPr lang="ru-RU" sz="4000" dirty="0" smtClean="0"/>
              <a:t>ж.</a:t>
            </a:r>
          </a:p>
          <a:p>
            <a:pPr>
              <a:defRPr/>
            </a:pPr>
            <a:r>
              <a:rPr lang="ru-RU" sz="4000" dirty="0" err="1" smtClean="0"/>
              <a:t>Сыртқы</a:t>
            </a:r>
            <a:r>
              <a:rPr lang="ru-RU" sz="4000" dirty="0" smtClean="0"/>
              <a:t> </a:t>
            </a:r>
            <a:r>
              <a:rPr lang="ru-RU" sz="4000" dirty="0" err="1"/>
              <a:t>қарыздың</a:t>
            </a:r>
            <a:r>
              <a:rPr lang="ru-RU" sz="4000" dirty="0"/>
              <a:t> </a:t>
            </a:r>
            <a:r>
              <a:rPr lang="ru-RU" sz="4000" dirty="0" err="1"/>
              <a:t>және</a:t>
            </a:r>
            <a:r>
              <a:rPr lang="ru-RU" sz="4000" dirty="0"/>
              <a:t> </a:t>
            </a:r>
            <a:r>
              <a:rPr lang="ru-RU" sz="4000" dirty="0" err="1"/>
              <a:t>мемлекеттердің</a:t>
            </a:r>
            <a:r>
              <a:rPr lang="ru-RU" sz="4000" dirty="0"/>
              <a:t> </a:t>
            </a:r>
            <a:r>
              <a:rPr lang="ru-RU" sz="4000" dirty="0" err="1"/>
              <a:t>басқа</a:t>
            </a:r>
            <a:r>
              <a:rPr lang="ru-RU" sz="4000" dirty="0"/>
              <a:t> да </a:t>
            </a:r>
            <a:r>
              <a:rPr lang="ru-RU" sz="4000" dirty="0" err="1"/>
              <a:t>байланысты</a:t>
            </a:r>
            <a:r>
              <a:rPr lang="ru-RU" sz="4000" dirty="0"/>
              <a:t> </a:t>
            </a:r>
            <a:r>
              <a:rPr lang="ru-RU" sz="4000" dirty="0" err="1"/>
              <a:t>халықаралық</a:t>
            </a:r>
            <a:r>
              <a:rPr lang="ru-RU" sz="4000" dirty="0"/>
              <a:t> </a:t>
            </a:r>
            <a:r>
              <a:rPr lang="ru-RU" sz="4000" dirty="0" err="1"/>
              <a:t>қаржылық</a:t>
            </a:r>
            <a:r>
              <a:rPr lang="ru-RU" sz="4000" dirty="0"/>
              <a:t> </a:t>
            </a:r>
            <a:r>
              <a:rPr lang="ru-RU" sz="4000" dirty="0" err="1"/>
              <a:t>міндеттемелерінің</a:t>
            </a:r>
            <a:r>
              <a:rPr lang="ru-RU" sz="4000" dirty="0"/>
              <a:t> </a:t>
            </a:r>
            <a:r>
              <a:rPr lang="ru-RU" sz="4000" dirty="0" err="1"/>
              <a:t>адамның</a:t>
            </a:r>
            <a:r>
              <a:rPr lang="ru-RU" sz="4000" dirty="0"/>
              <a:t> </a:t>
            </a:r>
            <a:r>
              <a:rPr lang="ru-RU" sz="4000" dirty="0" err="1"/>
              <a:t>барлық</a:t>
            </a:r>
            <a:r>
              <a:rPr lang="ru-RU" sz="4000" dirty="0"/>
              <a:t> </a:t>
            </a:r>
            <a:r>
              <a:rPr lang="ru-RU" sz="4000" dirty="0" err="1"/>
              <a:t>құқықтарын</a:t>
            </a:r>
            <a:r>
              <a:rPr lang="ru-RU" sz="4000" dirty="0"/>
              <a:t>, </a:t>
            </a:r>
            <a:r>
              <a:rPr lang="ru-RU" sz="4000" dirty="0" err="1"/>
              <a:t>әсіресе</a:t>
            </a:r>
            <a:r>
              <a:rPr lang="ru-RU" sz="4000" dirty="0"/>
              <a:t> </a:t>
            </a:r>
            <a:r>
              <a:rPr lang="ru-RU" sz="4000" dirty="0" err="1"/>
              <a:t>экономикалық</a:t>
            </a:r>
            <a:r>
              <a:rPr lang="ru-RU" sz="4000" dirty="0"/>
              <a:t>, </a:t>
            </a:r>
            <a:r>
              <a:rPr lang="ru-RU" sz="4000" dirty="0" err="1"/>
              <a:t>әлеуметтік</a:t>
            </a:r>
            <a:r>
              <a:rPr lang="ru-RU" sz="4000" dirty="0"/>
              <a:t> </a:t>
            </a:r>
            <a:r>
              <a:rPr lang="ru-RU" sz="4000" dirty="0" err="1"/>
              <a:t>және</a:t>
            </a:r>
            <a:r>
              <a:rPr lang="ru-RU" sz="4000" dirty="0"/>
              <a:t> </a:t>
            </a:r>
            <a:r>
              <a:rPr lang="ru-RU" sz="4000" dirty="0" err="1"/>
              <a:t>мәдени</a:t>
            </a:r>
            <a:r>
              <a:rPr lang="ru-RU" sz="4000" dirty="0"/>
              <a:t> </a:t>
            </a:r>
            <a:r>
              <a:rPr lang="ru-RU" sz="4000" dirty="0" err="1"/>
              <a:t>құқықтарын</a:t>
            </a:r>
            <a:r>
              <a:rPr lang="ru-RU" sz="4000" dirty="0"/>
              <a:t> </a:t>
            </a:r>
            <a:r>
              <a:rPr lang="ru-RU" sz="4000" dirty="0" err="1"/>
              <a:t>толық</a:t>
            </a:r>
            <a:r>
              <a:rPr lang="ru-RU" sz="4000" dirty="0"/>
              <a:t> </a:t>
            </a:r>
            <a:r>
              <a:rPr lang="ru-RU" sz="4000" dirty="0" err="1"/>
              <a:t>жүзеге</a:t>
            </a:r>
            <a:r>
              <a:rPr lang="ru-RU" sz="4000" dirty="0"/>
              <a:t> </a:t>
            </a:r>
            <a:r>
              <a:rPr lang="ru-RU" sz="4000" dirty="0" err="1"/>
              <a:t>асыруына</a:t>
            </a:r>
            <a:r>
              <a:rPr lang="ru-RU" sz="4000" dirty="0"/>
              <a:t> </a:t>
            </a:r>
            <a:r>
              <a:rPr lang="ru-RU" sz="4000" dirty="0" err="1"/>
              <a:t>әсері</a:t>
            </a:r>
            <a:r>
              <a:rPr lang="ru-RU" sz="4000" dirty="0"/>
              <a:t> </a:t>
            </a:r>
            <a:r>
              <a:rPr lang="ru-RU" sz="4000" dirty="0" err="1"/>
              <a:t>туралы</a:t>
            </a:r>
            <a:r>
              <a:rPr lang="ru-RU" sz="4000" dirty="0"/>
              <a:t> </a:t>
            </a:r>
            <a:r>
              <a:rPr lang="ru-RU" sz="4000" dirty="0" err="1"/>
              <a:t>тәуелсіз</a:t>
            </a:r>
            <a:r>
              <a:rPr lang="ru-RU" sz="4000" dirty="0"/>
              <a:t> </a:t>
            </a:r>
            <a:r>
              <a:rPr lang="ru-RU" sz="4000" dirty="0" err="1"/>
              <a:t>сарапшы</a:t>
            </a:r>
            <a:r>
              <a:rPr lang="ru-RU" sz="4000" dirty="0"/>
              <a:t>, 2000 ж</a:t>
            </a:r>
            <a:r>
              <a:rPr lang="ru-RU" sz="4000" dirty="0" smtClean="0"/>
              <a:t>.</a:t>
            </a:r>
          </a:p>
          <a:p>
            <a:pPr>
              <a:defRPr/>
            </a:pPr>
            <a:r>
              <a:rPr lang="ru-RU" sz="4000" dirty="0" err="1" smtClean="0"/>
              <a:t>Құқық</a:t>
            </a:r>
            <a:r>
              <a:rPr lang="ru-RU" sz="4000" dirty="0" smtClean="0"/>
              <a:t> </a:t>
            </a:r>
            <a:r>
              <a:rPr lang="ru-RU" sz="4000" dirty="0" err="1"/>
              <a:t>қорғаушылардың</a:t>
            </a:r>
            <a:r>
              <a:rPr lang="ru-RU" sz="4000" dirty="0"/>
              <a:t> </a:t>
            </a:r>
            <a:r>
              <a:rPr lang="ru-RU" sz="4000" dirty="0" err="1"/>
              <a:t>жағдайы</a:t>
            </a:r>
            <a:r>
              <a:rPr lang="ru-RU" sz="4000" dirty="0"/>
              <a:t> </a:t>
            </a:r>
            <a:r>
              <a:rPr lang="ru-RU" sz="4000" dirty="0" err="1"/>
              <a:t>бойынша</a:t>
            </a:r>
            <a:r>
              <a:rPr lang="ru-RU" sz="4000" dirty="0"/>
              <a:t> </a:t>
            </a:r>
            <a:r>
              <a:rPr lang="ru-RU" sz="4000" dirty="0" err="1"/>
              <a:t>арнайы</a:t>
            </a:r>
            <a:r>
              <a:rPr lang="ru-RU" sz="4000" dirty="0"/>
              <a:t> </a:t>
            </a:r>
            <a:r>
              <a:rPr lang="ru-RU" sz="4000" dirty="0" err="1"/>
              <a:t>баяндамашы</a:t>
            </a:r>
            <a:r>
              <a:rPr lang="ru-RU" sz="4000" dirty="0"/>
              <a:t>, 2000 ж</a:t>
            </a:r>
            <a:r>
              <a:rPr lang="fr-CA" sz="4000" dirty="0" smtClean="0"/>
              <a:t> </a:t>
            </a:r>
            <a:endParaRPr lang="fr-CA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747CB8-C779-49BD-9554-95E10D2411A2}" type="slidenum">
              <a:rPr lang="fr-CA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fr-CA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582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re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487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dirty="0" err="1"/>
              <a:t>Тақырыптық</a:t>
            </a:r>
            <a:r>
              <a:rPr lang="ru-RU" sz="4000" b="1" dirty="0"/>
              <a:t> </a:t>
            </a:r>
            <a:r>
              <a:rPr lang="ru-RU" sz="4000" b="1" dirty="0" err="1"/>
              <a:t>мандаттардың</a:t>
            </a:r>
            <a:r>
              <a:rPr lang="ru-RU" sz="4000" b="1" dirty="0"/>
              <a:t> </a:t>
            </a:r>
            <a:r>
              <a:rPr lang="ru-RU" sz="4000" b="1" dirty="0" err="1" smtClean="0"/>
              <a:t>тізімі</a:t>
            </a:r>
            <a:r>
              <a:rPr lang="ru-RU" sz="4000" b="1" dirty="0" smtClean="0"/>
              <a:t> </a:t>
            </a:r>
            <a:r>
              <a:rPr lang="fr-CA" sz="4000" b="1" dirty="0" smtClean="0"/>
              <a:t>(2</a:t>
            </a:r>
            <a:r>
              <a:rPr lang="fr-CA" sz="4000" b="1" dirty="0"/>
              <a:t>)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8364" y="836612"/>
            <a:ext cx="11655188" cy="5884863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ru-RU" sz="2000" dirty="0" err="1" smtClean="0"/>
              <a:t>Тиісті</a:t>
            </a:r>
            <a:r>
              <a:rPr lang="ru-RU" sz="2000" dirty="0" smtClean="0"/>
              <a:t> </a:t>
            </a:r>
            <a:r>
              <a:rPr lang="ru-RU" sz="2000" dirty="0" err="1" smtClean="0"/>
              <a:t>өмір</a:t>
            </a:r>
            <a:r>
              <a:rPr lang="ru-RU" sz="2000" dirty="0" smtClean="0"/>
              <a:t> </a:t>
            </a:r>
            <a:r>
              <a:rPr lang="ru-RU" sz="2000" dirty="0" err="1"/>
              <a:t>сүру</a:t>
            </a:r>
            <a:r>
              <a:rPr lang="ru-RU" sz="2000" dirty="0"/>
              <a:t> </a:t>
            </a:r>
            <a:r>
              <a:rPr lang="ru-RU" sz="2000" dirty="0" err="1"/>
              <a:t>деңгейіне</a:t>
            </a:r>
            <a:r>
              <a:rPr lang="ru-RU" sz="2000" dirty="0"/>
              <a:t> </a:t>
            </a:r>
            <a:r>
              <a:rPr lang="ru-RU" sz="2000" dirty="0" err="1"/>
              <a:t>құқықтың</a:t>
            </a:r>
            <a:r>
              <a:rPr lang="ru-RU" sz="2000" dirty="0"/>
              <a:t> </a:t>
            </a:r>
            <a:r>
              <a:rPr lang="ru-RU" sz="2000" dirty="0" err="1"/>
              <a:t>құрамдас</a:t>
            </a:r>
            <a:r>
              <a:rPr lang="ru-RU" sz="2000" dirty="0"/>
              <a:t> </a:t>
            </a:r>
            <a:r>
              <a:rPr lang="ru-RU" sz="2000" dirty="0" err="1"/>
              <a:t>бөлігі</a:t>
            </a:r>
            <a:r>
              <a:rPr lang="ru-RU" sz="2000" dirty="0"/>
              <a:t> </a:t>
            </a:r>
            <a:r>
              <a:rPr lang="ru-RU" sz="2000" dirty="0" err="1"/>
              <a:t>ретінде</a:t>
            </a:r>
            <a:r>
              <a:rPr lang="ru-RU" sz="2000" dirty="0"/>
              <a:t> </a:t>
            </a:r>
            <a:r>
              <a:rPr lang="ru-RU" sz="2000" dirty="0" err="1"/>
              <a:t>барабар</a:t>
            </a:r>
            <a:r>
              <a:rPr lang="ru-RU" sz="2000" dirty="0"/>
              <a:t> </a:t>
            </a:r>
            <a:r>
              <a:rPr lang="ru-RU" sz="2000" dirty="0" err="1"/>
              <a:t>тұрғын</a:t>
            </a:r>
            <a:r>
              <a:rPr lang="ru-RU" sz="2000" dirty="0"/>
              <a:t> </a:t>
            </a:r>
            <a:r>
              <a:rPr lang="ru-RU" sz="2000" dirty="0" err="1"/>
              <a:t>үй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осы </a:t>
            </a:r>
            <a:r>
              <a:rPr lang="ru-RU" sz="2000" dirty="0" err="1"/>
              <a:t>тұрғыда</a:t>
            </a:r>
            <a:r>
              <a:rPr lang="ru-RU" sz="2000" dirty="0"/>
              <a:t> </a:t>
            </a:r>
            <a:r>
              <a:rPr lang="ru-RU" sz="2000" dirty="0" err="1"/>
              <a:t>кемсітпеу</a:t>
            </a:r>
            <a:r>
              <a:rPr lang="ru-RU" sz="2000" dirty="0"/>
              <a:t> </a:t>
            </a:r>
            <a:r>
              <a:rPr lang="ru-RU" sz="2000" dirty="0" err="1"/>
              <a:t>құқығы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арнайы</a:t>
            </a:r>
            <a:r>
              <a:rPr lang="ru-RU" sz="2000" dirty="0"/>
              <a:t> </a:t>
            </a:r>
            <a:r>
              <a:rPr lang="ru-RU" sz="2000" dirty="0" err="1"/>
              <a:t>баяндамашы</a:t>
            </a:r>
            <a:r>
              <a:rPr lang="ru-RU" sz="2000" dirty="0"/>
              <a:t>, 2000 ж</a:t>
            </a:r>
            <a:r>
              <a:rPr lang="ru-RU" sz="2000" dirty="0" smtClean="0"/>
              <a:t>.</a:t>
            </a:r>
          </a:p>
          <a:p>
            <a:pPr>
              <a:defRPr/>
            </a:pPr>
            <a:r>
              <a:rPr lang="ru-RU" sz="2000" dirty="0" err="1" smtClean="0"/>
              <a:t>Азық-түлік</a:t>
            </a:r>
            <a:r>
              <a:rPr lang="ru-RU" sz="2000" dirty="0" smtClean="0"/>
              <a:t> </a:t>
            </a:r>
            <a:r>
              <a:rPr lang="ru-RU" sz="2000" dirty="0" err="1"/>
              <a:t>құқығы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арнайы</a:t>
            </a:r>
            <a:r>
              <a:rPr lang="ru-RU" sz="2000" dirty="0"/>
              <a:t> </a:t>
            </a:r>
            <a:r>
              <a:rPr lang="ru-RU" sz="2000" dirty="0" err="1"/>
              <a:t>баяндамашы</a:t>
            </a:r>
            <a:r>
              <a:rPr lang="ru-RU" sz="2000" dirty="0"/>
              <a:t>, 2000 </a:t>
            </a:r>
            <a:r>
              <a:rPr lang="ru-RU" sz="2000" dirty="0" smtClean="0"/>
              <a:t>ж.</a:t>
            </a:r>
          </a:p>
          <a:p>
            <a:pPr>
              <a:defRPr/>
            </a:pPr>
            <a:r>
              <a:rPr lang="ru-RU" sz="2000" dirty="0" err="1" smtClean="0"/>
              <a:t>Жергілікті</a:t>
            </a:r>
            <a:r>
              <a:rPr lang="ru-RU" sz="2000" dirty="0" smtClean="0"/>
              <a:t> </a:t>
            </a:r>
            <a:r>
              <a:rPr lang="ru-RU" sz="2000" dirty="0" err="1"/>
              <a:t>халықтардың</a:t>
            </a:r>
            <a:r>
              <a:rPr lang="ru-RU" sz="2000" dirty="0"/>
              <a:t> </a:t>
            </a:r>
            <a:r>
              <a:rPr lang="ru-RU" sz="2000" dirty="0" err="1"/>
              <a:t>құқықтары</a:t>
            </a:r>
            <a:r>
              <a:rPr lang="ru-RU" sz="2000" dirty="0"/>
              <a:t> </a:t>
            </a:r>
            <a:r>
              <a:rPr lang="ru-RU" sz="2000" dirty="0" err="1"/>
              <a:t>жөніндегі</a:t>
            </a:r>
            <a:r>
              <a:rPr lang="ru-RU" sz="2000" dirty="0"/>
              <a:t> </a:t>
            </a:r>
            <a:r>
              <a:rPr lang="ru-RU" sz="2000" dirty="0" err="1"/>
              <a:t>арнайы</a:t>
            </a:r>
            <a:r>
              <a:rPr lang="ru-RU" sz="2000" dirty="0"/>
              <a:t> </a:t>
            </a:r>
            <a:r>
              <a:rPr lang="ru-RU" sz="2000" dirty="0" err="1"/>
              <a:t>баяндамашы</a:t>
            </a:r>
            <a:r>
              <a:rPr lang="ru-RU" sz="2000" dirty="0"/>
              <a:t>, 2001 </a:t>
            </a:r>
            <a:r>
              <a:rPr lang="ru-RU" sz="2000" dirty="0" smtClean="0"/>
              <a:t>ж.</a:t>
            </a:r>
          </a:p>
          <a:p>
            <a:pPr>
              <a:defRPr/>
            </a:pPr>
            <a:r>
              <a:rPr lang="ru-RU" sz="2000" dirty="0" err="1" smtClean="0"/>
              <a:t>Африкалық</a:t>
            </a:r>
            <a:r>
              <a:rPr lang="ru-RU" sz="2000" dirty="0" smtClean="0"/>
              <a:t> </a:t>
            </a:r>
            <a:r>
              <a:rPr lang="ru-RU" sz="2000" dirty="0" err="1"/>
              <a:t>текті</a:t>
            </a:r>
            <a:r>
              <a:rPr lang="ru-RU" sz="2000" dirty="0"/>
              <a:t> </a:t>
            </a:r>
            <a:r>
              <a:rPr lang="ru-RU" sz="2000" dirty="0" err="1"/>
              <a:t>адамдар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сарапшылардың</a:t>
            </a:r>
            <a:r>
              <a:rPr lang="ru-RU" sz="2000" dirty="0"/>
              <a:t> </a:t>
            </a:r>
            <a:r>
              <a:rPr lang="ru-RU" sz="2000" dirty="0" err="1"/>
              <a:t>жұмыс</a:t>
            </a:r>
            <a:r>
              <a:rPr lang="ru-RU" sz="2000" dirty="0"/>
              <a:t> </a:t>
            </a:r>
            <a:r>
              <a:rPr lang="ru-RU" sz="2000" dirty="0" err="1"/>
              <a:t>тобы</a:t>
            </a:r>
            <a:r>
              <a:rPr lang="ru-RU" sz="2000" dirty="0"/>
              <a:t>, 2002 </a:t>
            </a:r>
            <a:r>
              <a:rPr lang="ru-RU" sz="2000" dirty="0" smtClean="0"/>
              <a:t>ж.</a:t>
            </a:r>
          </a:p>
          <a:p>
            <a:pPr>
              <a:defRPr/>
            </a:pPr>
            <a:r>
              <a:rPr lang="ru-RU" sz="2000" dirty="0" err="1" smtClean="0"/>
              <a:t>Әркімнің</a:t>
            </a:r>
            <a:r>
              <a:rPr lang="ru-RU" sz="2000" dirty="0" smtClean="0"/>
              <a:t> </a:t>
            </a:r>
            <a:r>
              <a:rPr lang="ru-RU" sz="2000" dirty="0" err="1"/>
              <a:t>физикалық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психикалық</a:t>
            </a:r>
            <a:r>
              <a:rPr lang="ru-RU" sz="2000" dirty="0"/>
              <a:t> </a:t>
            </a:r>
            <a:r>
              <a:rPr lang="ru-RU" sz="2000" dirty="0" err="1"/>
              <a:t>денсаулығының</a:t>
            </a:r>
            <a:r>
              <a:rPr lang="ru-RU" sz="2000" dirty="0"/>
              <a:t> </a:t>
            </a:r>
            <a:r>
              <a:rPr lang="ru-RU" sz="2000" dirty="0" err="1"/>
              <a:t>қол</a:t>
            </a:r>
            <a:r>
              <a:rPr lang="ru-RU" sz="2000" dirty="0"/>
              <a:t> </a:t>
            </a:r>
            <a:r>
              <a:rPr lang="ru-RU" sz="2000" dirty="0" err="1"/>
              <a:t>жеткізуге</a:t>
            </a:r>
            <a:r>
              <a:rPr lang="ru-RU" sz="2000" dirty="0"/>
              <a:t> </a:t>
            </a:r>
            <a:r>
              <a:rPr lang="ru-RU" sz="2000" dirty="0" err="1"/>
              <a:t>болатын</a:t>
            </a:r>
            <a:r>
              <a:rPr lang="ru-RU" sz="2000" dirty="0"/>
              <a:t> </a:t>
            </a:r>
            <a:r>
              <a:rPr lang="ru-RU" sz="2000" dirty="0" err="1"/>
              <a:t>ең</a:t>
            </a:r>
            <a:r>
              <a:rPr lang="ru-RU" sz="2000" dirty="0"/>
              <a:t> </a:t>
            </a:r>
            <a:r>
              <a:rPr lang="ru-RU" sz="2000" dirty="0" err="1"/>
              <a:t>жоғары</a:t>
            </a:r>
            <a:r>
              <a:rPr lang="ru-RU" sz="2000" dirty="0"/>
              <a:t> </a:t>
            </a:r>
            <a:r>
              <a:rPr lang="ru-RU" sz="2000" dirty="0" err="1"/>
              <a:t>стандартын</a:t>
            </a:r>
            <a:r>
              <a:rPr lang="ru-RU" sz="2000" dirty="0"/>
              <a:t> </a:t>
            </a:r>
            <a:r>
              <a:rPr lang="ru-RU" sz="2000" dirty="0" err="1"/>
              <a:t>пайдалану</a:t>
            </a:r>
            <a:r>
              <a:rPr lang="ru-RU" sz="2000" dirty="0"/>
              <a:t> </a:t>
            </a:r>
            <a:r>
              <a:rPr lang="ru-RU" sz="2000" dirty="0" err="1"/>
              <a:t>құқығы</a:t>
            </a:r>
            <a:r>
              <a:rPr lang="ru-RU" sz="2000" dirty="0"/>
              <a:t> </a:t>
            </a:r>
            <a:r>
              <a:rPr lang="ru-RU" sz="2000" dirty="0" err="1"/>
              <a:t>туралы</a:t>
            </a:r>
            <a:r>
              <a:rPr lang="ru-RU" sz="2000" dirty="0"/>
              <a:t> </a:t>
            </a:r>
            <a:r>
              <a:rPr lang="ru-RU" sz="2000" dirty="0" err="1"/>
              <a:t>арнайы</a:t>
            </a:r>
            <a:r>
              <a:rPr lang="ru-RU" sz="2000" dirty="0"/>
              <a:t> </a:t>
            </a:r>
            <a:r>
              <a:rPr lang="ru-RU" sz="2000" dirty="0" err="1"/>
              <a:t>баяндамашы</a:t>
            </a:r>
            <a:r>
              <a:rPr lang="ru-RU" sz="2000" dirty="0"/>
              <a:t>, 2002 ж</a:t>
            </a:r>
            <a:r>
              <a:rPr lang="ru-RU" sz="2000" dirty="0" smtClean="0"/>
              <a:t>.</a:t>
            </a:r>
          </a:p>
          <a:p>
            <a:pPr>
              <a:defRPr/>
            </a:pPr>
            <a:r>
              <a:rPr lang="ru-RU" sz="2000" dirty="0" err="1" smtClean="0"/>
              <a:t>Ішкі</a:t>
            </a:r>
            <a:r>
              <a:rPr lang="ru-RU" sz="2000" dirty="0" smtClean="0"/>
              <a:t> </a:t>
            </a:r>
            <a:r>
              <a:rPr lang="ru-RU" sz="2000" dirty="0" err="1"/>
              <a:t>қоныс</a:t>
            </a:r>
            <a:r>
              <a:rPr lang="ru-RU" sz="2000" dirty="0"/>
              <a:t> </a:t>
            </a:r>
            <a:r>
              <a:rPr lang="ru-RU" sz="2000" dirty="0" err="1"/>
              <a:t>аударушылардың</a:t>
            </a:r>
            <a:r>
              <a:rPr lang="ru-RU" sz="2000" dirty="0"/>
              <a:t> </a:t>
            </a:r>
            <a:r>
              <a:rPr lang="ru-RU" sz="2000" dirty="0" err="1"/>
              <a:t>адам</a:t>
            </a:r>
            <a:r>
              <a:rPr lang="ru-RU" sz="2000" dirty="0"/>
              <a:t> </a:t>
            </a:r>
            <a:r>
              <a:rPr lang="ru-RU" sz="2000" dirty="0" err="1"/>
              <a:t>құқықтары</a:t>
            </a:r>
            <a:r>
              <a:rPr lang="ru-RU" sz="2000" dirty="0"/>
              <a:t> </a:t>
            </a:r>
            <a:r>
              <a:rPr lang="ru-RU" sz="2000" dirty="0" err="1"/>
              <a:t>жөніндегі</a:t>
            </a:r>
            <a:r>
              <a:rPr lang="ru-RU" sz="2000" dirty="0"/>
              <a:t> </a:t>
            </a:r>
            <a:r>
              <a:rPr lang="ru-RU" sz="2000" dirty="0" err="1"/>
              <a:t>арнайы</a:t>
            </a:r>
            <a:r>
              <a:rPr lang="ru-RU" sz="2000" dirty="0"/>
              <a:t> </a:t>
            </a:r>
            <a:r>
              <a:rPr lang="ru-RU" sz="2000" dirty="0" err="1"/>
              <a:t>баяндамашы</a:t>
            </a:r>
            <a:r>
              <a:rPr lang="ru-RU" sz="2000" dirty="0"/>
              <a:t>, 2004 </a:t>
            </a:r>
            <a:r>
              <a:rPr lang="ru-RU" sz="2000" dirty="0" smtClean="0"/>
              <a:t>ж.</a:t>
            </a:r>
          </a:p>
          <a:p>
            <a:pPr>
              <a:defRPr/>
            </a:pPr>
            <a:r>
              <a:rPr lang="ru-RU" sz="2000" dirty="0" smtClean="0"/>
              <a:t>Адам</a:t>
            </a:r>
            <a:r>
              <a:rPr lang="ru-RU" sz="2000" dirty="0"/>
              <a:t>, </a:t>
            </a:r>
            <a:r>
              <a:rPr lang="ru-RU" sz="2000" dirty="0" err="1"/>
              <a:t>әсіресе</a:t>
            </a:r>
            <a:r>
              <a:rPr lang="ru-RU" sz="2000" dirty="0"/>
              <a:t> </a:t>
            </a:r>
            <a:r>
              <a:rPr lang="ru-RU" sz="2000" dirty="0" err="1"/>
              <a:t>әйелдер</a:t>
            </a:r>
            <a:r>
              <a:rPr lang="ru-RU" sz="2000" dirty="0"/>
              <a:t> мен </a:t>
            </a:r>
            <a:r>
              <a:rPr lang="ru-RU" sz="2000" dirty="0" err="1"/>
              <a:t>балалар</a:t>
            </a:r>
            <a:r>
              <a:rPr lang="ru-RU" sz="2000" dirty="0"/>
              <a:t> </a:t>
            </a:r>
            <a:r>
              <a:rPr lang="ru-RU" sz="2000" dirty="0" err="1"/>
              <a:t>саудасы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арнайы</a:t>
            </a:r>
            <a:r>
              <a:rPr lang="ru-RU" sz="2000" dirty="0"/>
              <a:t> </a:t>
            </a:r>
            <a:r>
              <a:rPr lang="ru-RU" sz="2000" dirty="0" err="1"/>
              <a:t>баяндамашы</a:t>
            </a:r>
            <a:r>
              <a:rPr lang="ru-RU" sz="2000" dirty="0"/>
              <a:t>, 2004 </a:t>
            </a:r>
            <a:r>
              <a:rPr lang="ru-RU" sz="2000" dirty="0" smtClean="0"/>
              <a:t>ж.</a:t>
            </a:r>
          </a:p>
          <a:p>
            <a:pPr>
              <a:defRPr/>
            </a:pPr>
            <a:r>
              <a:rPr lang="ru-RU" sz="2000" dirty="0" err="1" smtClean="0"/>
              <a:t>Терроризмге</a:t>
            </a:r>
            <a:r>
              <a:rPr lang="ru-RU" sz="2000" dirty="0" smtClean="0"/>
              <a:t> </a:t>
            </a:r>
            <a:r>
              <a:rPr lang="ru-RU" sz="2000" dirty="0" err="1"/>
              <a:t>қарсы</a:t>
            </a:r>
            <a:r>
              <a:rPr lang="ru-RU" sz="2000" dirty="0"/>
              <a:t> </a:t>
            </a:r>
            <a:r>
              <a:rPr lang="ru-RU" sz="2000" dirty="0" err="1"/>
              <a:t>іс-қимыл</a:t>
            </a:r>
            <a:r>
              <a:rPr lang="ru-RU" sz="2000" dirty="0"/>
              <a:t> </a:t>
            </a:r>
            <a:r>
              <a:rPr lang="ru-RU" sz="2000" dirty="0" err="1"/>
              <a:t>кезіндегі</a:t>
            </a:r>
            <a:r>
              <a:rPr lang="ru-RU" sz="2000" dirty="0"/>
              <a:t> </a:t>
            </a:r>
            <a:r>
              <a:rPr lang="ru-RU" sz="2000" dirty="0" err="1"/>
              <a:t>адам</a:t>
            </a:r>
            <a:r>
              <a:rPr lang="ru-RU" sz="2000" dirty="0"/>
              <a:t> </a:t>
            </a:r>
            <a:r>
              <a:rPr lang="ru-RU" sz="2000" dirty="0" err="1"/>
              <a:t>құқықтарын</a:t>
            </a:r>
            <a:r>
              <a:rPr lang="ru-RU" sz="2000" dirty="0"/>
              <a:t> </a:t>
            </a:r>
            <a:r>
              <a:rPr lang="ru-RU" sz="2000" dirty="0" err="1"/>
              <a:t>ілгерілету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қорғау</a:t>
            </a:r>
            <a:r>
              <a:rPr lang="ru-RU" sz="2000" dirty="0"/>
              <a:t> </a:t>
            </a:r>
            <a:r>
              <a:rPr lang="ru-RU" sz="2000" dirty="0" err="1"/>
              <a:t>жөніндегі</a:t>
            </a:r>
            <a:r>
              <a:rPr lang="ru-RU" sz="2000" dirty="0"/>
              <a:t> </a:t>
            </a:r>
            <a:r>
              <a:rPr lang="ru-RU" sz="2000" dirty="0" err="1"/>
              <a:t>арнайы</a:t>
            </a:r>
            <a:r>
              <a:rPr lang="ru-RU" sz="2000" dirty="0"/>
              <a:t> </a:t>
            </a:r>
            <a:r>
              <a:rPr lang="ru-RU" sz="2000" dirty="0" err="1"/>
              <a:t>баяндамашы</a:t>
            </a:r>
            <a:r>
              <a:rPr lang="ru-RU" sz="2000" dirty="0"/>
              <a:t>, 2005 </a:t>
            </a:r>
            <a:r>
              <a:rPr lang="ru-RU" sz="2000" dirty="0" smtClean="0"/>
              <a:t>ж.</a:t>
            </a:r>
          </a:p>
          <a:p>
            <a:pPr>
              <a:defRPr/>
            </a:pPr>
            <a:r>
              <a:rPr lang="ru-RU" sz="2000" dirty="0" err="1" smtClean="0"/>
              <a:t>Азшылық</a:t>
            </a:r>
            <a:r>
              <a:rPr lang="ru-RU" sz="2000" dirty="0" smtClean="0"/>
              <a:t> </a:t>
            </a:r>
            <a:r>
              <a:rPr lang="ru-RU" sz="2000" dirty="0" err="1"/>
              <a:t>мәселелері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арнайы</a:t>
            </a:r>
            <a:r>
              <a:rPr lang="ru-RU" sz="2000" dirty="0"/>
              <a:t> </a:t>
            </a:r>
            <a:r>
              <a:rPr lang="ru-RU" sz="2000" dirty="0" err="1"/>
              <a:t>баяндамашы</a:t>
            </a:r>
            <a:r>
              <a:rPr lang="ru-RU" sz="2000" dirty="0"/>
              <a:t>, 2005 </a:t>
            </a:r>
            <a:r>
              <a:rPr lang="ru-RU" sz="2000" dirty="0" smtClean="0"/>
              <a:t>ж.</a:t>
            </a:r>
          </a:p>
          <a:p>
            <a:pPr>
              <a:defRPr/>
            </a:pPr>
            <a:r>
              <a:rPr lang="ru-RU" sz="2000" dirty="0" smtClean="0"/>
              <a:t>Адам </a:t>
            </a:r>
            <a:r>
              <a:rPr lang="ru-RU" sz="2000" dirty="0" err="1"/>
              <a:t>құқықтары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халықаралық</a:t>
            </a:r>
            <a:r>
              <a:rPr lang="ru-RU" sz="2000" dirty="0"/>
              <a:t> </a:t>
            </a:r>
            <a:r>
              <a:rPr lang="ru-RU" sz="2000" dirty="0" err="1"/>
              <a:t>ынтымақтастық</a:t>
            </a:r>
            <a:r>
              <a:rPr lang="ru-RU" sz="2000" dirty="0"/>
              <a:t> </a:t>
            </a:r>
            <a:r>
              <a:rPr lang="ru-RU" sz="2000" dirty="0" err="1"/>
              <a:t>жөніндегі</a:t>
            </a:r>
            <a:r>
              <a:rPr lang="ru-RU" sz="2000" dirty="0"/>
              <a:t> </a:t>
            </a:r>
            <a:r>
              <a:rPr lang="ru-RU" sz="2000" dirty="0" err="1"/>
              <a:t>тәуелсіз</a:t>
            </a:r>
            <a:r>
              <a:rPr lang="ru-RU" sz="2000" dirty="0"/>
              <a:t> </a:t>
            </a:r>
            <a:r>
              <a:rPr lang="ru-RU" sz="2000" dirty="0" err="1"/>
              <a:t>сарапшы</a:t>
            </a:r>
            <a:r>
              <a:rPr lang="ru-RU" sz="2000" dirty="0"/>
              <a:t>, 2005 </a:t>
            </a:r>
            <a:r>
              <a:rPr lang="ru-RU" sz="2000" dirty="0" smtClean="0"/>
              <a:t>ж.</a:t>
            </a:r>
          </a:p>
          <a:p>
            <a:pPr>
              <a:defRPr/>
            </a:pPr>
            <a:r>
              <a:rPr lang="ru-RU" sz="2000" dirty="0" err="1" smtClean="0"/>
              <a:t>Жалдамалыларды</a:t>
            </a:r>
            <a:r>
              <a:rPr lang="ru-RU" sz="2000" dirty="0" smtClean="0"/>
              <a:t> </a:t>
            </a:r>
            <a:r>
              <a:rPr lang="ru-RU" sz="2000" dirty="0" err="1"/>
              <a:t>адам</a:t>
            </a:r>
            <a:r>
              <a:rPr lang="ru-RU" sz="2000" dirty="0"/>
              <a:t> </a:t>
            </a:r>
            <a:r>
              <a:rPr lang="ru-RU" sz="2000" dirty="0" err="1"/>
              <a:t>құқықтарын</a:t>
            </a:r>
            <a:r>
              <a:rPr lang="ru-RU" sz="2000" dirty="0"/>
              <a:t> </a:t>
            </a:r>
            <a:r>
              <a:rPr lang="ru-RU" sz="2000" dirty="0" err="1"/>
              <a:t>бұзу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халықтардың</a:t>
            </a:r>
            <a:r>
              <a:rPr lang="ru-RU" sz="2000" dirty="0"/>
              <a:t> </a:t>
            </a:r>
            <a:r>
              <a:rPr lang="ru-RU" sz="2000" dirty="0" err="1"/>
              <a:t>өзін-өзі</a:t>
            </a:r>
            <a:r>
              <a:rPr lang="ru-RU" sz="2000" dirty="0"/>
              <a:t> </a:t>
            </a:r>
            <a:r>
              <a:rPr lang="ru-RU" sz="2000" dirty="0" err="1"/>
              <a:t>билеу</a:t>
            </a:r>
            <a:r>
              <a:rPr lang="ru-RU" sz="2000" dirty="0"/>
              <a:t> </a:t>
            </a:r>
            <a:r>
              <a:rPr lang="ru-RU" sz="2000" dirty="0" err="1"/>
              <a:t>құқығын</a:t>
            </a:r>
            <a:r>
              <a:rPr lang="ru-RU" sz="2000" dirty="0"/>
              <a:t> </a:t>
            </a:r>
            <a:r>
              <a:rPr lang="ru-RU" sz="2000" dirty="0" err="1"/>
              <a:t>жүзеге</a:t>
            </a:r>
            <a:r>
              <a:rPr lang="ru-RU" sz="2000" dirty="0"/>
              <a:t> </a:t>
            </a:r>
            <a:r>
              <a:rPr lang="ru-RU" sz="2000" dirty="0" err="1"/>
              <a:t>асыруға</a:t>
            </a:r>
            <a:r>
              <a:rPr lang="ru-RU" sz="2000" dirty="0"/>
              <a:t> </a:t>
            </a:r>
            <a:r>
              <a:rPr lang="ru-RU" sz="2000" dirty="0" err="1"/>
              <a:t>кедергі</a:t>
            </a:r>
            <a:r>
              <a:rPr lang="ru-RU" sz="2000" dirty="0"/>
              <a:t> </a:t>
            </a:r>
            <a:r>
              <a:rPr lang="ru-RU" sz="2000" dirty="0" err="1"/>
              <a:t>жасау</a:t>
            </a:r>
            <a:r>
              <a:rPr lang="ru-RU" sz="2000" dirty="0"/>
              <a:t> </a:t>
            </a:r>
            <a:r>
              <a:rPr lang="ru-RU" sz="2000" dirty="0" err="1"/>
              <a:t>құралы</a:t>
            </a:r>
            <a:r>
              <a:rPr lang="ru-RU" sz="2000" dirty="0"/>
              <a:t> </a:t>
            </a:r>
            <a:r>
              <a:rPr lang="ru-RU" sz="2000" dirty="0" err="1"/>
              <a:t>ретінде</a:t>
            </a:r>
            <a:r>
              <a:rPr lang="ru-RU" sz="2000" dirty="0"/>
              <a:t> </a:t>
            </a:r>
            <a:r>
              <a:rPr lang="ru-RU" sz="2000" dirty="0" err="1"/>
              <a:t>пайдалану</a:t>
            </a:r>
            <a:r>
              <a:rPr lang="ru-RU" sz="2000" dirty="0"/>
              <a:t> </a:t>
            </a:r>
            <a:r>
              <a:rPr lang="ru-RU" sz="2000" dirty="0" err="1"/>
              <a:t>жөніндегі</a:t>
            </a:r>
            <a:r>
              <a:rPr lang="ru-RU" sz="2000" dirty="0"/>
              <a:t> </a:t>
            </a:r>
            <a:r>
              <a:rPr lang="ru-RU" sz="2000" dirty="0" err="1"/>
              <a:t>жұмыс</a:t>
            </a:r>
            <a:r>
              <a:rPr lang="ru-RU" sz="2000" dirty="0"/>
              <a:t> </a:t>
            </a:r>
            <a:r>
              <a:rPr lang="ru-RU" sz="2000" dirty="0" err="1"/>
              <a:t>тобы</a:t>
            </a:r>
            <a:r>
              <a:rPr lang="ru-RU" sz="2000" dirty="0"/>
              <a:t>, 2005 ж</a:t>
            </a:r>
            <a:r>
              <a:rPr lang="ru-RU" sz="2000" dirty="0" smtClean="0"/>
              <a:t>.</a:t>
            </a:r>
          </a:p>
          <a:p>
            <a:pPr>
              <a:defRPr/>
            </a:pPr>
            <a:r>
              <a:rPr lang="ru-RU" sz="2000" dirty="0" err="1" smtClean="0"/>
              <a:t>Адамның</a:t>
            </a:r>
            <a:r>
              <a:rPr lang="ru-RU" sz="2000" dirty="0" smtClean="0"/>
              <a:t> </a:t>
            </a:r>
            <a:r>
              <a:rPr lang="ru-RU" sz="2000" dirty="0" err="1"/>
              <a:t>қауіпсіз</a:t>
            </a:r>
            <a:r>
              <a:rPr lang="ru-RU" sz="2000" dirty="0"/>
              <a:t> </a:t>
            </a:r>
            <a:r>
              <a:rPr lang="ru-RU" sz="2000" dirty="0" err="1"/>
              <a:t>ауыз</a:t>
            </a:r>
            <a:r>
              <a:rPr lang="ru-RU" sz="2000" dirty="0"/>
              <a:t> </a:t>
            </a:r>
            <a:r>
              <a:rPr lang="ru-RU" sz="2000" dirty="0" err="1"/>
              <a:t>суға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санитарияға</a:t>
            </a:r>
            <a:r>
              <a:rPr lang="ru-RU" sz="2000" dirty="0"/>
              <a:t> </a:t>
            </a:r>
            <a:r>
              <a:rPr lang="ru-RU" sz="2000" dirty="0" err="1"/>
              <a:t>құқығы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арнайы</a:t>
            </a:r>
            <a:r>
              <a:rPr lang="ru-RU" sz="2000" dirty="0"/>
              <a:t> </a:t>
            </a:r>
            <a:r>
              <a:rPr lang="ru-RU" sz="2000" dirty="0" err="1"/>
              <a:t>баяндамашы</a:t>
            </a:r>
            <a:r>
              <a:rPr lang="ru-RU" sz="2000" dirty="0"/>
              <a:t>, 2007 </a:t>
            </a:r>
            <a:r>
              <a:rPr lang="ru-RU" sz="2000" dirty="0" smtClean="0"/>
              <a:t>ж.</a:t>
            </a:r>
          </a:p>
          <a:p>
            <a:pPr>
              <a:defRPr/>
            </a:pPr>
            <a:r>
              <a:rPr lang="ru-RU" sz="2000" dirty="0" err="1" smtClean="0"/>
              <a:t>Құлдықтың</a:t>
            </a:r>
            <a:r>
              <a:rPr lang="ru-RU" sz="2000" dirty="0" smtClean="0"/>
              <a:t> </a:t>
            </a:r>
            <a:r>
              <a:rPr lang="ru-RU" sz="2000" dirty="0" err="1"/>
              <a:t>қазіргі</a:t>
            </a:r>
            <a:r>
              <a:rPr lang="ru-RU" sz="2000" dirty="0"/>
              <a:t> </a:t>
            </a:r>
            <a:r>
              <a:rPr lang="ru-RU" sz="2000" dirty="0" err="1"/>
              <a:t>түрлері</a:t>
            </a:r>
            <a:r>
              <a:rPr lang="ru-RU" sz="2000" dirty="0"/>
              <a:t>,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себептері</a:t>
            </a:r>
            <a:r>
              <a:rPr lang="ru-RU" sz="2000" dirty="0"/>
              <a:t> мен </a:t>
            </a:r>
            <a:r>
              <a:rPr lang="ru-RU" sz="2000" dirty="0" err="1"/>
              <a:t>салдары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арнайы</a:t>
            </a:r>
            <a:r>
              <a:rPr lang="ru-RU" sz="2000" dirty="0"/>
              <a:t> </a:t>
            </a:r>
            <a:r>
              <a:rPr lang="ru-RU" sz="2000" dirty="0" err="1"/>
              <a:t>баяндамашы</a:t>
            </a:r>
            <a:r>
              <a:rPr lang="ru-RU" sz="2000" dirty="0"/>
              <a:t>, 2007 ж.</a:t>
            </a:r>
            <a:r>
              <a:rPr lang="fr-CA" sz="2000" dirty="0" smtClean="0"/>
              <a:t> </a:t>
            </a:r>
            <a:endParaRPr lang="fr-CA" sz="2000" dirty="0"/>
          </a:p>
          <a:p>
            <a:pPr>
              <a:defRPr/>
            </a:pPr>
            <a:endParaRPr lang="fr-CA" sz="1900" dirty="0"/>
          </a:p>
          <a:p>
            <a:pPr>
              <a:defRPr/>
            </a:pPr>
            <a:endParaRPr lang="fr-CA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00D2CD-BFC9-44E4-B72C-D9B55D54BCB1}" type="slidenum">
              <a:rPr lang="fr-CA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fr-CA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91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re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487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dirty="0" err="1"/>
              <a:t>Тақырыптық</a:t>
            </a:r>
            <a:r>
              <a:rPr lang="ru-RU" sz="4000" b="1" dirty="0"/>
              <a:t> </a:t>
            </a:r>
            <a:r>
              <a:rPr lang="ru-RU" sz="4000" b="1" dirty="0" err="1"/>
              <a:t>мандаттардың</a:t>
            </a:r>
            <a:r>
              <a:rPr lang="ru-RU" sz="4000" b="1" dirty="0"/>
              <a:t> </a:t>
            </a:r>
            <a:r>
              <a:rPr lang="ru-RU" sz="4000" b="1" dirty="0" err="1"/>
              <a:t>тізімі</a:t>
            </a:r>
            <a:r>
              <a:rPr lang="fr-CA" sz="4000" b="1" dirty="0" smtClean="0"/>
              <a:t>(3</a:t>
            </a:r>
            <a:r>
              <a:rPr lang="fr-CA" sz="4000" b="1" dirty="0"/>
              <a:t>)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2955" y="1187354"/>
            <a:ext cx="11655188" cy="5377219"/>
          </a:xfrm>
        </p:spPr>
        <p:txBody>
          <a:bodyPr rtlCol="0">
            <a:normAutofit fontScale="55000" lnSpcReduction="20000"/>
          </a:bodyPr>
          <a:lstStyle/>
          <a:p>
            <a:pPr>
              <a:defRPr/>
            </a:pPr>
            <a:r>
              <a:rPr lang="ru-RU" sz="3700" dirty="0" err="1"/>
              <a:t>Мәдени</a:t>
            </a:r>
            <a:r>
              <a:rPr lang="ru-RU" sz="3700" dirty="0"/>
              <a:t> </a:t>
            </a:r>
            <a:r>
              <a:rPr lang="ru-RU" sz="3700" dirty="0" err="1"/>
              <a:t>құқықтар</a:t>
            </a:r>
            <a:r>
              <a:rPr lang="ru-RU" sz="3700" dirty="0"/>
              <a:t> </a:t>
            </a:r>
            <a:r>
              <a:rPr lang="ru-RU" sz="3700" dirty="0" err="1"/>
              <a:t>саласындағы</a:t>
            </a:r>
            <a:r>
              <a:rPr lang="ru-RU" sz="3700" dirty="0"/>
              <a:t> </a:t>
            </a:r>
            <a:r>
              <a:rPr lang="ru-RU" sz="3700" dirty="0" err="1"/>
              <a:t>арнайы</a:t>
            </a:r>
            <a:r>
              <a:rPr lang="ru-RU" sz="3700" dirty="0"/>
              <a:t> </a:t>
            </a:r>
            <a:r>
              <a:rPr lang="ru-RU" sz="3700" dirty="0" err="1"/>
              <a:t>баяндамашы</a:t>
            </a:r>
            <a:r>
              <a:rPr lang="ru-RU" sz="3700" dirty="0"/>
              <a:t>, 2009 </a:t>
            </a:r>
            <a:r>
              <a:rPr lang="ru-RU" sz="3700" dirty="0" smtClean="0"/>
              <a:t>ж.</a:t>
            </a:r>
          </a:p>
          <a:p>
            <a:pPr>
              <a:defRPr/>
            </a:pPr>
            <a:r>
              <a:rPr lang="ru-RU" sz="3700" dirty="0" err="1" smtClean="0"/>
              <a:t>Бейбіт</a:t>
            </a:r>
            <a:r>
              <a:rPr lang="ru-RU" sz="3700" dirty="0" smtClean="0"/>
              <a:t> </a:t>
            </a:r>
            <a:r>
              <a:rPr lang="ru-RU" sz="3700" dirty="0" err="1"/>
              <a:t>жиналыстар</a:t>
            </a:r>
            <a:r>
              <a:rPr lang="ru-RU" sz="3700" dirty="0"/>
              <a:t> мен </a:t>
            </a:r>
            <a:r>
              <a:rPr lang="ru-RU" sz="3700" dirty="0" err="1"/>
              <a:t>бірлестіктер</a:t>
            </a:r>
            <a:r>
              <a:rPr lang="ru-RU" sz="3700" dirty="0"/>
              <a:t> </a:t>
            </a:r>
            <a:r>
              <a:rPr lang="ru-RU" sz="3700" dirty="0" err="1"/>
              <a:t>бостандығы</a:t>
            </a:r>
            <a:r>
              <a:rPr lang="ru-RU" sz="3700" dirty="0"/>
              <a:t> </a:t>
            </a:r>
            <a:r>
              <a:rPr lang="ru-RU" sz="3700" dirty="0" err="1"/>
              <a:t>құқықтары</a:t>
            </a:r>
            <a:r>
              <a:rPr lang="ru-RU" sz="3700" dirty="0"/>
              <a:t> </a:t>
            </a:r>
            <a:r>
              <a:rPr lang="ru-RU" sz="3700" dirty="0" err="1"/>
              <a:t>жөніндегі</a:t>
            </a:r>
            <a:r>
              <a:rPr lang="ru-RU" sz="3700" dirty="0"/>
              <a:t> </a:t>
            </a:r>
            <a:r>
              <a:rPr lang="ru-RU" sz="3700" dirty="0" err="1"/>
              <a:t>арнайы</a:t>
            </a:r>
            <a:r>
              <a:rPr lang="ru-RU" sz="3700" dirty="0"/>
              <a:t> </a:t>
            </a:r>
            <a:r>
              <a:rPr lang="ru-RU" sz="3700" dirty="0" err="1"/>
              <a:t>баяндамашы</a:t>
            </a:r>
            <a:r>
              <a:rPr lang="ru-RU" sz="3700" dirty="0"/>
              <a:t>, 2010 ж</a:t>
            </a:r>
            <a:r>
              <a:rPr lang="ru-RU" sz="3700" dirty="0" smtClean="0"/>
              <a:t>.</a:t>
            </a:r>
          </a:p>
          <a:p>
            <a:pPr>
              <a:defRPr/>
            </a:pPr>
            <a:r>
              <a:rPr lang="ru-RU" sz="3700" dirty="0" err="1" smtClean="0"/>
              <a:t>Заңда</a:t>
            </a:r>
            <a:r>
              <a:rPr lang="ru-RU" sz="3700" dirty="0" smtClean="0"/>
              <a:t> </a:t>
            </a:r>
            <a:r>
              <a:rPr lang="ru-RU" sz="3700" dirty="0" err="1"/>
              <a:t>және</a:t>
            </a:r>
            <a:r>
              <a:rPr lang="ru-RU" sz="3700" dirty="0"/>
              <a:t> </a:t>
            </a:r>
            <a:r>
              <a:rPr lang="ru-RU" sz="3700" dirty="0" err="1"/>
              <a:t>тәжірибеде</a:t>
            </a:r>
            <a:r>
              <a:rPr lang="ru-RU" sz="3700" dirty="0"/>
              <a:t> </a:t>
            </a:r>
            <a:r>
              <a:rPr lang="ru-RU" sz="3700" dirty="0" err="1"/>
              <a:t>әйелдерге</a:t>
            </a:r>
            <a:r>
              <a:rPr lang="ru-RU" sz="3700" dirty="0"/>
              <a:t> </a:t>
            </a:r>
            <a:r>
              <a:rPr lang="ru-RU" sz="3700" dirty="0" err="1"/>
              <a:t>қатысты</a:t>
            </a:r>
            <a:r>
              <a:rPr lang="ru-RU" sz="3700" dirty="0"/>
              <a:t> </a:t>
            </a:r>
            <a:r>
              <a:rPr lang="ru-RU" sz="3700" dirty="0" err="1"/>
              <a:t>кемсітушілік</a:t>
            </a:r>
            <a:r>
              <a:rPr lang="ru-RU" sz="3700" dirty="0"/>
              <a:t> </a:t>
            </a:r>
            <a:r>
              <a:rPr lang="ru-RU" sz="3700" dirty="0" err="1"/>
              <a:t>мәселесі</a:t>
            </a:r>
            <a:r>
              <a:rPr lang="ru-RU" sz="3700" dirty="0"/>
              <a:t> </a:t>
            </a:r>
            <a:r>
              <a:rPr lang="ru-RU" sz="3700" dirty="0" err="1"/>
              <a:t>бойынша</a:t>
            </a:r>
            <a:r>
              <a:rPr lang="ru-RU" sz="3700" dirty="0"/>
              <a:t> </a:t>
            </a:r>
            <a:r>
              <a:rPr lang="ru-RU" sz="3700" dirty="0" err="1"/>
              <a:t>жұмыс</a:t>
            </a:r>
            <a:r>
              <a:rPr lang="ru-RU" sz="3700" dirty="0"/>
              <a:t> </a:t>
            </a:r>
            <a:r>
              <a:rPr lang="ru-RU" sz="3700" dirty="0" err="1"/>
              <a:t>тобы</a:t>
            </a:r>
            <a:r>
              <a:rPr lang="ru-RU" sz="3700" dirty="0"/>
              <a:t>, 2010 </a:t>
            </a:r>
            <a:r>
              <a:rPr lang="ru-RU" sz="3700" dirty="0" smtClean="0"/>
              <a:t>ж.</a:t>
            </a:r>
          </a:p>
          <a:p>
            <a:pPr>
              <a:defRPr/>
            </a:pPr>
            <a:r>
              <a:rPr lang="ru-RU" sz="3700" dirty="0" smtClean="0"/>
              <a:t>Адам </a:t>
            </a:r>
            <a:r>
              <a:rPr lang="ru-RU" sz="3700" dirty="0" err="1"/>
              <a:t>құқықтары</a:t>
            </a:r>
            <a:r>
              <a:rPr lang="ru-RU" sz="3700" dirty="0"/>
              <a:t> мен </a:t>
            </a:r>
            <a:r>
              <a:rPr lang="ru-RU" sz="3700" dirty="0" err="1"/>
              <a:t>трансұлттық</a:t>
            </a:r>
            <a:r>
              <a:rPr lang="ru-RU" sz="3700" dirty="0"/>
              <a:t> </a:t>
            </a:r>
            <a:r>
              <a:rPr lang="ru-RU" sz="3700" dirty="0" err="1"/>
              <a:t>корпорациялар</a:t>
            </a:r>
            <a:r>
              <a:rPr lang="ru-RU" sz="3700" dirty="0"/>
              <a:t> мен </a:t>
            </a:r>
            <a:r>
              <a:rPr lang="ru-RU" sz="3700" dirty="0" err="1"/>
              <a:t>басқа</a:t>
            </a:r>
            <a:r>
              <a:rPr lang="ru-RU" sz="3700" dirty="0"/>
              <a:t> да бизнес-</a:t>
            </a:r>
            <a:r>
              <a:rPr lang="ru-RU" sz="3700" dirty="0" err="1"/>
              <a:t>кәсіпорындар</a:t>
            </a:r>
            <a:r>
              <a:rPr lang="ru-RU" sz="3700" dirty="0"/>
              <a:t> </a:t>
            </a:r>
            <a:r>
              <a:rPr lang="ru-RU" sz="3700" dirty="0" err="1"/>
              <a:t>мәселесі</a:t>
            </a:r>
            <a:r>
              <a:rPr lang="ru-RU" sz="3700" dirty="0"/>
              <a:t> </a:t>
            </a:r>
            <a:r>
              <a:rPr lang="ru-RU" sz="3700" dirty="0" err="1"/>
              <a:t>бойынша</a:t>
            </a:r>
            <a:r>
              <a:rPr lang="ru-RU" sz="3700" dirty="0"/>
              <a:t> </a:t>
            </a:r>
            <a:r>
              <a:rPr lang="ru-RU" sz="3700" dirty="0" err="1"/>
              <a:t>жұмыс</a:t>
            </a:r>
            <a:r>
              <a:rPr lang="ru-RU" sz="3700" dirty="0"/>
              <a:t> </a:t>
            </a:r>
            <a:r>
              <a:rPr lang="ru-RU" sz="3700" dirty="0" err="1"/>
              <a:t>тобы</a:t>
            </a:r>
            <a:r>
              <a:rPr lang="ru-RU" sz="3700" dirty="0"/>
              <a:t>, 2011 </a:t>
            </a:r>
            <a:r>
              <a:rPr lang="ru-RU" sz="3700" dirty="0" smtClean="0"/>
              <a:t>ж.</a:t>
            </a:r>
          </a:p>
          <a:p>
            <a:pPr>
              <a:defRPr/>
            </a:pPr>
            <a:r>
              <a:rPr lang="ru-RU" sz="3700" dirty="0" err="1" smtClean="0"/>
              <a:t>Қауіпсіз</a:t>
            </a:r>
            <a:r>
              <a:rPr lang="ru-RU" sz="3700" dirty="0"/>
              <a:t>, таза, </a:t>
            </a:r>
            <a:r>
              <a:rPr lang="ru-RU" sz="3700" dirty="0" err="1"/>
              <a:t>салауатты</a:t>
            </a:r>
            <a:r>
              <a:rPr lang="ru-RU" sz="3700" dirty="0"/>
              <a:t> </a:t>
            </a:r>
            <a:r>
              <a:rPr lang="ru-RU" sz="3700" dirty="0" err="1"/>
              <a:t>және</a:t>
            </a:r>
            <a:r>
              <a:rPr lang="ru-RU" sz="3700" dirty="0"/>
              <a:t> </a:t>
            </a:r>
            <a:r>
              <a:rPr lang="ru-RU" sz="3700" dirty="0" err="1"/>
              <a:t>тұрақты</a:t>
            </a:r>
            <a:r>
              <a:rPr lang="ru-RU" sz="3700" dirty="0"/>
              <a:t> </a:t>
            </a:r>
            <a:r>
              <a:rPr lang="ru-RU" sz="3700" dirty="0" err="1"/>
              <a:t>қоршаған</a:t>
            </a:r>
            <a:r>
              <a:rPr lang="ru-RU" sz="3700" dirty="0"/>
              <a:t> </a:t>
            </a:r>
            <a:r>
              <a:rPr lang="ru-RU" sz="3700" dirty="0" err="1"/>
              <a:t>ортаны</a:t>
            </a:r>
            <a:r>
              <a:rPr lang="ru-RU" sz="3700" dirty="0"/>
              <a:t> </a:t>
            </a:r>
            <a:r>
              <a:rPr lang="ru-RU" sz="3700" dirty="0" err="1"/>
              <a:t>пайдалануға</a:t>
            </a:r>
            <a:r>
              <a:rPr lang="ru-RU" sz="3700" dirty="0"/>
              <a:t> </a:t>
            </a:r>
            <a:r>
              <a:rPr lang="ru-RU" sz="3700" dirty="0" err="1"/>
              <a:t>қатысты</a:t>
            </a:r>
            <a:r>
              <a:rPr lang="ru-RU" sz="3700" dirty="0"/>
              <a:t> </a:t>
            </a:r>
            <a:r>
              <a:rPr lang="ru-RU" sz="3700" dirty="0" err="1"/>
              <a:t>адам</a:t>
            </a:r>
            <a:r>
              <a:rPr lang="ru-RU" sz="3700" dirty="0"/>
              <a:t> </a:t>
            </a:r>
            <a:r>
              <a:rPr lang="ru-RU" sz="3700" dirty="0" err="1"/>
              <a:t>құқықтары</a:t>
            </a:r>
            <a:r>
              <a:rPr lang="ru-RU" sz="3700" dirty="0"/>
              <a:t> </a:t>
            </a:r>
            <a:r>
              <a:rPr lang="ru-RU" sz="3700" dirty="0" err="1"/>
              <a:t>жөніндегі</a:t>
            </a:r>
            <a:r>
              <a:rPr lang="ru-RU" sz="3700" dirty="0"/>
              <a:t> </a:t>
            </a:r>
            <a:r>
              <a:rPr lang="ru-RU" sz="3700" dirty="0" err="1"/>
              <a:t>міндеттемелер</a:t>
            </a:r>
            <a:r>
              <a:rPr lang="ru-RU" sz="3700" dirty="0"/>
              <a:t> </a:t>
            </a:r>
            <a:r>
              <a:rPr lang="ru-RU" sz="3700" dirty="0" err="1"/>
              <a:t>мәселесі</a:t>
            </a:r>
            <a:r>
              <a:rPr lang="ru-RU" sz="3700" dirty="0"/>
              <a:t> </a:t>
            </a:r>
            <a:r>
              <a:rPr lang="ru-RU" sz="3700" dirty="0" err="1"/>
              <a:t>бойынша</a:t>
            </a:r>
            <a:r>
              <a:rPr lang="ru-RU" sz="3700" dirty="0"/>
              <a:t> </a:t>
            </a:r>
            <a:r>
              <a:rPr lang="ru-RU" sz="3700" dirty="0" err="1"/>
              <a:t>арнайы</a:t>
            </a:r>
            <a:r>
              <a:rPr lang="ru-RU" sz="3700" dirty="0"/>
              <a:t> </a:t>
            </a:r>
            <a:r>
              <a:rPr lang="ru-RU" sz="3700" dirty="0" err="1"/>
              <a:t>баяндамашы</a:t>
            </a:r>
            <a:r>
              <a:rPr lang="ru-RU" sz="3700" dirty="0"/>
              <a:t>, 2012 ж</a:t>
            </a:r>
            <a:r>
              <a:rPr lang="ru-RU" sz="3700" dirty="0" smtClean="0"/>
              <a:t>.</a:t>
            </a:r>
          </a:p>
          <a:p>
            <a:pPr>
              <a:defRPr/>
            </a:pPr>
            <a:r>
              <a:rPr lang="ru-RU" sz="3700" dirty="0" err="1" smtClean="0"/>
              <a:t>Қарт</a:t>
            </a:r>
            <a:r>
              <a:rPr lang="ru-RU" sz="3700" dirty="0" smtClean="0"/>
              <a:t> </a:t>
            </a:r>
            <a:r>
              <a:rPr lang="ru-RU" sz="3700" dirty="0" err="1"/>
              <a:t>адамдардың</a:t>
            </a:r>
            <a:r>
              <a:rPr lang="ru-RU" sz="3700" dirty="0"/>
              <a:t> </a:t>
            </a:r>
            <a:r>
              <a:rPr lang="ru-RU" sz="3700" dirty="0" err="1"/>
              <a:t>барлық</a:t>
            </a:r>
            <a:r>
              <a:rPr lang="ru-RU" sz="3700" dirty="0"/>
              <a:t> </a:t>
            </a:r>
            <a:r>
              <a:rPr lang="ru-RU" sz="3700" dirty="0" err="1"/>
              <a:t>адам</a:t>
            </a:r>
            <a:r>
              <a:rPr lang="ru-RU" sz="3700" dirty="0"/>
              <a:t> </a:t>
            </a:r>
            <a:r>
              <a:rPr lang="ru-RU" sz="3700" dirty="0" err="1"/>
              <a:t>құқықтарын</a:t>
            </a:r>
            <a:r>
              <a:rPr lang="ru-RU" sz="3700" dirty="0"/>
              <a:t> </a:t>
            </a:r>
            <a:r>
              <a:rPr lang="ru-RU" sz="3700" dirty="0" err="1"/>
              <a:t>пайдалануы</a:t>
            </a:r>
            <a:r>
              <a:rPr lang="ru-RU" sz="3700" dirty="0"/>
              <a:t> </a:t>
            </a:r>
            <a:r>
              <a:rPr lang="ru-RU" sz="3700" dirty="0" err="1"/>
              <a:t>бойынша</a:t>
            </a:r>
            <a:r>
              <a:rPr lang="ru-RU" sz="3700" dirty="0"/>
              <a:t> </a:t>
            </a:r>
            <a:r>
              <a:rPr lang="ru-RU" sz="3700" dirty="0" err="1"/>
              <a:t>тәуелсіз</a:t>
            </a:r>
            <a:r>
              <a:rPr lang="ru-RU" sz="3700" dirty="0"/>
              <a:t> </a:t>
            </a:r>
            <a:r>
              <a:rPr lang="ru-RU" sz="3700" dirty="0" err="1"/>
              <a:t>сарапшы</a:t>
            </a:r>
            <a:r>
              <a:rPr lang="ru-RU" sz="3700" dirty="0"/>
              <a:t>, 2013 </a:t>
            </a:r>
            <a:r>
              <a:rPr lang="ru-RU" sz="3700" dirty="0" smtClean="0"/>
              <a:t>ж.</a:t>
            </a:r>
          </a:p>
          <a:p>
            <a:pPr>
              <a:defRPr/>
            </a:pPr>
            <a:r>
              <a:rPr lang="ru-RU" sz="3700" dirty="0" err="1" smtClean="0"/>
              <a:t>Біржақты</a:t>
            </a:r>
            <a:r>
              <a:rPr lang="ru-RU" sz="3700" dirty="0" smtClean="0"/>
              <a:t> </a:t>
            </a:r>
            <a:r>
              <a:rPr lang="ru-RU" sz="3700" dirty="0" err="1"/>
              <a:t>мәжбүрлеу</a:t>
            </a:r>
            <a:r>
              <a:rPr lang="ru-RU" sz="3700" dirty="0"/>
              <a:t> </a:t>
            </a:r>
            <a:r>
              <a:rPr lang="ru-RU" sz="3700" dirty="0" err="1"/>
              <a:t>шараларының</a:t>
            </a:r>
            <a:r>
              <a:rPr lang="ru-RU" sz="3700" dirty="0"/>
              <a:t> </a:t>
            </a:r>
            <a:r>
              <a:rPr lang="ru-RU" sz="3700" dirty="0" err="1"/>
              <a:t>адам</a:t>
            </a:r>
            <a:r>
              <a:rPr lang="ru-RU" sz="3700" dirty="0"/>
              <a:t> </a:t>
            </a:r>
            <a:r>
              <a:rPr lang="ru-RU" sz="3700" dirty="0" err="1"/>
              <a:t>құқықтарын</a:t>
            </a:r>
            <a:r>
              <a:rPr lang="ru-RU" sz="3700" dirty="0"/>
              <a:t> </a:t>
            </a:r>
            <a:r>
              <a:rPr lang="ru-RU" sz="3700" dirty="0" err="1"/>
              <a:t>жүзеге</a:t>
            </a:r>
            <a:r>
              <a:rPr lang="ru-RU" sz="3700" dirty="0"/>
              <a:t> </a:t>
            </a:r>
            <a:r>
              <a:rPr lang="ru-RU" sz="3700" dirty="0" err="1"/>
              <a:t>асыруға</a:t>
            </a:r>
            <a:r>
              <a:rPr lang="ru-RU" sz="3700" dirty="0"/>
              <a:t> </a:t>
            </a:r>
            <a:r>
              <a:rPr lang="ru-RU" sz="3700" dirty="0" err="1"/>
              <a:t>кері</a:t>
            </a:r>
            <a:r>
              <a:rPr lang="ru-RU" sz="3700" dirty="0"/>
              <a:t> </a:t>
            </a:r>
            <a:r>
              <a:rPr lang="ru-RU" sz="3700" dirty="0" err="1"/>
              <a:t>әсері</a:t>
            </a:r>
            <a:r>
              <a:rPr lang="ru-RU" sz="3700" dirty="0"/>
              <a:t> </a:t>
            </a:r>
            <a:r>
              <a:rPr lang="ru-RU" sz="3700" dirty="0" err="1"/>
              <a:t>туралы</a:t>
            </a:r>
            <a:r>
              <a:rPr lang="ru-RU" sz="3700" dirty="0"/>
              <a:t> </a:t>
            </a:r>
            <a:r>
              <a:rPr lang="ru-RU" sz="3700" dirty="0" err="1"/>
              <a:t>арнайы</a:t>
            </a:r>
            <a:r>
              <a:rPr lang="ru-RU" sz="3700" dirty="0"/>
              <a:t> </a:t>
            </a:r>
            <a:r>
              <a:rPr lang="ru-RU" sz="3700" dirty="0" err="1"/>
              <a:t>баяндамашы</a:t>
            </a:r>
            <a:r>
              <a:rPr lang="ru-RU" sz="3700" dirty="0"/>
              <a:t>, 2014 ж</a:t>
            </a:r>
            <a:r>
              <a:rPr lang="ru-RU" sz="3700" dirty="0" smtClean="0"/>
              <a:t>.</a:t>
            </a:r>
          </a:p>
          <a:p>
            <a:pPr>
              <a:defRPr/>
            </a:pPr>
            <a:r>
              <a:rPr lang="ru-RU" sz="3700" dirty="0" err="1" smtClean="0"/>
              <a:t>Альбинизммен</a:t>
            </a:r>
            <a:r>
              <a:rPr lang="ru-RU" sz="3700" dirty="0" smtClean="0"/>
              <a:t> </a:t>
            </a:r>
            <a:r>
              <a:rPr lang="ru-RU" sz="3700" dirty="0" err="1"/>
              <a:t>ауыратын</a:t>
            </a:r>
            <a:r>
              <a:rPr lang="ru-RU" sz="3700" dirty="0"/>
              <a:t> </a:t>
            </a:r>
            <a:r>
              <a:rPr lang="ru-RU" sz="3700" dirty="0" err="1"/>
              <a:t>адамдардың</a:t>
            </a:r>
            <a:r>
              <a:rPr lang="ru-RU" sz="3700" dirty="0"/>
              <a:t> </a:t>
            </a:r>
            <a:r>
              <a:rPr lang="ru-RU" sz="3700" dirty="0" err="1"/>
              <a:t>құқықтарын</a:t>
            </a:r>
            <a:r>
              <a:rPr lang="ru-RU" sz="3700" dirty="0"/>
              <a:t> </a:t>
            </a:r>
            <a:r>
              <a:rPr lang="ru-RU" sz="3700" dirty="0" err="1"/>
              <a:t>жүзеге</a:t>
            </a:r>
            <a:r>
              <a:rPr lang="ru-RU" sz="3700" dirty="0"/>
              <a:t> </a:t>
            </a:r>
            <a:r>
              <a:rPr lang="ru-RU" sz="3700" dirty="0" err="1"/>
              <a:t>асыру</a:t>
            </a:r>
            <a:r>
              <a:rPr lang="ru-RU" sz="3700" dirty="0"/>
              <a:t> </a:t>
            </a:r>
            <a:r>
              <a:rPr lang="ru-RU" sz="3700" dirty="0" err="1"/>
              <a:t>бойынша</a:t>
            </a:r>
            <a:r>
              <a:rPr lang="ru-RU" sz="3700" dirty="0"/>
              <a:t> </a:t>
            </a:r>
            <a:r>
              <a:rPr lang="ru-RU" sz="3700" dirty="0" err="1"/>
              <a:t>тәуелсіз</a:t>
            </a:r>
            <a:r>
              <a:rPr lang="ru-RU" sz="3700" dirty="0"/>
              <a:t> </a:t>
            </a:r>
            <a:r>
              <a:rPr lang="ru-RU" sz="3700" dirty="0" err="1"/>
              <a:t>сарапшы</a:t>
            </a:r>
            <a:r>
              <a:rPr lang="ru-RU" sz="3700" dirty="0"/>
              <a:t>, 2015 </a:t>
            </a:r>
            <a:r>
              <a:rPr lang="ru-RU" sz="3700" dirty="0" smtClean="0"/>
              <a:t>ж.</a:t>
            </a:r>
          </a:p>
          <a:p>
            <a:pPr>
              <a:defRPr/>
            </a:pPr>
            <a:r>
              <a:rPr lang="ru-RU" sz="3700" dirty="0" smtClean="0"/>
              <a:t>Жеке </a:t>
            </a:r>
            <a:r>
              <a:rPr lang="ru-RU" sz="3700" dirty="0" err="1"/>
              <a:t>өмірге</a:t>
            </a:r>
            <a:r>
              <a:rPr lang="ru-RU" sz="3700" dirty="0"/>
              <a:t> </a:t>
            </a:r>
            <a:r>
              <a:rPr lang="ru-RU" sz="3700" dirty="0" err="1"/>
              <a:t>қол</a:t>
            </a:r>
            <a:r>
              <a:rPr lang="ru-RU" sz="3700" dirty="0"/>
              <a:t> </a:t>
            </a:r>
            <a:r>
              <a:rPr lang="ru-RU" sz="3700" dirty="0" err="1"/>
              <a:t>сұғылмаушылық</a:t>
            </a:r>
            <a:r>
              <a:rPr lang="ru-RU" sz="3700" dirty="0"/>
              <a:t> </a:t>
            </a:r>
            <a:r>
              <a:rPr lang="ru-RU" sz="3700" dirty="0" err="1"/>
              <a:t>құқығы</a:t>
            </a:r>
            <a:r>
              <a:rPr lang="ru-RU" sz="3700" dirty="0"/>
              <a:t> </a:t>
            </a:r>
            <a:r>
              <a:rPr lang="ru-RU" sz="3700" dirty="0" err="1"/>
              <a:t>бойынша</a:t>
            </a:r>
            <a:r>
              <a:rPr lang="ru-RU" sz="3700" dirty="0"/>
              <a:t> </a:t>
            </a:r>
            <a:r>
              <a:rPr lang="ru-RU" sz="3700" dirty="0" err="1"/>
              <a:t>арнайы</a:t>
            </a:r>
            <a:r>
              <a:rPr lang="ru-RU" sz="3700" dirty="0"/>
              <a:t> </a:t>
            </a:r>
            <a:r>
              <a:rPr lang="ru-RU" sz="3700" dirty="0" err="1"/>
              <a:t>баяндамашы</a:t>
            </a:r>
            <a:r>
              <a:rPr lang="ru-RU" sz="3700" dirty="0"/>
              <a:t>, 2015 </a:t>
            </a:r>
            <a:r>
              <a:rPr lang="ru-RU" sz="3700" dirty="0" smtClean="0"/>
              <a:t>ж.</a:t>
            </a:r>
          </a:p>
          <a:p>
            <a:pPr>
              <a:defRPr/>
            </a:pPr>
            <a:r>
              <a:rPr lang="ru-RU" sz="3700" dirty="0" err="1" smtClean="0"/>
              <a:t>Жыныстық</a:t>
            </a:r>
            <a:r>
              <a:rPr lang="ru-RU" sz="3700" dirty="0" smtClean="0"/>
              <a:t> </a:t>
            </a:r>
            <a:r>
              <a:rPr lang="ru-RU" sz="3700" dirty="0" err="1"/>
              <a:t>бағдар</a:t>
            </a:r>
            <a:r>
              <a:rPr lang="ru-RU" sz="3700" dirty="0"/>
              <a:t> </a:t>
            </a:r>
            <a:r>
              <a:rPr lang="ru-RU" sz="3700" dirty="0" err="1"/>
              <a:t>және</a:t>
            </a:r>
            <a:r>
              <a:rPr lang="ru-RU" sz="3700" dirty="0"/>
              <a:t> </a:t>
            </a:r>
            <a:r>
              <a:rPr lang="ru-RU" sz="3700" dirty="0" err="1"/>
              <a:t>гендерлік</a:t>
            </a:r>
            <a:r>
              <a:rPr lang="ru-RU" sz="3700" dirty="0"/>
              <a:t> </a:t>
            </a:r>
            <a:r>
              <a:rPr lang="ru-RU" sz="3700" dirty="0" err="1"/>
              <a:t>сәйкестік</a:t>
            </a:r>
            <a:r>
              <a:rPr lang="ru-RU" sz="3700" dirty="0"/>
              <a:t> </a:t>
            </a:r>
            <a:r>
              <a:rPr lang="ru-RU" sz="3700" dirty="0" err="1"/>
              <a:t>бойынша</a:t>
            </a:r>
            <a:r>
              <a:rPr lang="ru-RU" sz="3700" dirty="0"/>
              <a:t> </a:t>
            </a:r>
            <a:r>
              <a:rPr lang="ru-RU" sz="3700" dirty="0" err="1"/>
              <a:t>тәуелсіз</a:t>
            </a:r>
            <a:r>
              <a:rPr lang="ru-RU" sz="3700" dirty="0"/>
              <a:t> </a:t>
            </a:r>
            <a:r>
              <a:rPr lang="ru-RU" sz="3700" dirty="0" err="1"/>
              <a:t>сарапшы</a:t>
            </a:r>
            <a:r>
              <a:rPr lang="ru-RU" sz="3700" dirty="0"/>
              <a:t>, 2016 </a:t>
            </a:r>
            <a:r>
              <a:rPr lang="ru-RU" sz="3700" dirty="0" smtClean="0"/>
              <a:t>ж.</a:t>
            </a:r>
          </a:p>
          <a:p>
            <a:pPr>
              <a:defRPr/>
            </a:pPr>
            <a:r>
              <a:rPr lang="ru-RU" sz="3700" dirty="0" err="1" smtClean="0"/>
              <a:t>Мүгедектердің</a:t>
            </a:r>
            <a:r>
              <a:rPr lang="ru-RU" sz="3700" dirty="0" smtClean="0"/>
              <a:t> </a:t>
            </a:r>
            <a:r>
              <a:rPr lang="ru-RU" sz="3700" dirty="0" err="1"/>
              <a:t>құқықтары</a:t>
            </a:r>
            <a:r>
              <a:rPr lang="ru-RU" sz="3700" dirty="0"/>
              <a:t> </a:t>
            </a:r>
            <a:r>
              <a:rPr lang="ru-RU" sz="3700" dirty="0" err="1"/>
              <a:t>жөніндегі</a:t>
            </a:r>
            <a:r>
              <a:rPr lang="ru-RU" sz="3700" dirty="0"/>
              <a:t> </a:t>
            </a:r>
            <a:r>
              <a:rPr lang="ru-RU" sz="3700" dirty="0" err="1"/>
              <a:t>арнайы</a:t>
            </a:r>
            <a:r>
              <a:rPr lang="ru-RU" sz="3700" dirty="0"/>
              <a:t> </a:t>
            </a:r>
            <a:r>
              <a:rPr lang="ru-RU" sz="3700" dirty="0" err="1"/>
              <a:t>баяндамашы</a:t>
            </a:r>
            <a:r>
              <a:rPr lang="ru-RU" sz="3700" dirty="0"/>
              <a:t>, 2016 </a:t>
            </a:r>
            <a:r>
              <a:rPr lang="ru-RU" sz="3700" dirty="0" smtClean="0"/>
              <a:t>ж.</a:t>
            </a:r>
          </a:p>
          <a:p>
            <a:pPr>
              <a:defRPr/>
            </a:pPr>
            <a:r>
              <a:rPr lang="ru-RU" sz="3700" dirty="0" smtClean="0"/>
              <a:t>Даму </a:t>
            </a:r>
            <a:r>
              <a:rPr lang="ru-RU" sz="3700" dirty="0" err="1"/>
              <a:t>құқығы</a:t>
            </a:r>
            <a:r>
              <a:rPr lang="ru-RU" sz="3700" dirty="0"/>
              <a:t> </a:t>
            </a:r>
            <a:r>
              <a:rPr lang="ru-RU" sz="3700" dirty="0" err="1"/>
              <a:t>бойынша</a:t>
            </a:r>
            <a:r>
              <a:rPr lang="ru-RU" sz="3700" dirty="0"/>
              <a:t> </a:t>
            </a:r>
            <a:r>
              <a:rPr lang="ru-RU" sz="3700" dirty="0" err="1"/>
              <a:t>арнайы</a:t>
            </a:r>
            <a:r>
              <a:rPr lang="ru-RU" sz="3700" dirty="0"/>
              <a:t> </a:t>
            </a:r>
            <a:r>
              <a:rPr lang="ru-RU" sz="3700" dirty="0" err="1"/>
              <a:t>баяндамашы</a:t>
            </a:r>
            <a:r>
              <a:rPr lang="ru-RU" sz="3700" dirty="0"/>
              <a:t>, 2016 </a:t>
            </a:r>
            <a:r>
              <a:rPr lang="ru-RU" sz="3700" dirty="0" smtClean="0"/>
              <a:t>ж.</a:t>
            </a:r>
          </a:p>
          <a:p>
            <a:pPr>
              <a:defRPr/>
            </a:pPr>
            <a:r>
              <a:rPr lang="ru-RU" sz="3700" dirty="0" err="1" smtClean="0"/>
              <a:t>Алапестен</a:t>
            </a:r>
            <a:r>
              <a:rPr lang="ru-RU" sz="3700" dirty="0" smtClean="0"/>
              <a:t> </a:t>
            </a:r>
            <a:r>
              <a:rPr lang="ru-RU" sz="3700" dirty="0" err="1"/>
              <a:t>зардап</a:t>
            </a:r>
            <a:r>
              <a:rPr lang="ru-RU" sz="3700" dirty="0"/>
              <a:t> </a:t>
            </a:r>
            <a:r>
              <a:rPr lang="ru-RU" sz="3700" dirty="0" err="1"/>
              <a:t>шеккен</a:t>
            </a:r>
            <a:r>
              <a:rPr lang="ru-RU" sz="3700" dirty="0"/>
              <a:t> </a:t>
            </a:r>
            <a:r>
              <a:rPr lang="ru-RU" sz="3700" dirty="0" err="1"/>
              <a:t>адамдарға</a:t>
            </a:r>
            <a:r>
              <a:rPr lang="ru-RU" sz="3700" dirty="0"/>
              <a:t> </a:t>
            </a:r>
            <a:r>
              <a:rPr lang="ru-RU" sz="3700" dirty="0" err="1"/>
              <a:t>және</a:t>
            </a:r>
            <a:r>
              <a:rPr lang="ru-RU" sz="3700" dirty="0"/>
              <a:t> </a:t>
            </a:r>
            <a:r>
              <a:rPr lang="ru-RU" sz="3700" dirty="0" err="1"/>
              <a:t>олардың</a:t>
            </a:r>
            <a:r>
              <a:rPr lang="ru-RU" sz="3700" dirty="0"/>
              <a:t> </a:t>
            </a:r>
            <a:r>
              <a:rPr lang="ru-RU" sz="3700" dirty="0" err="1"/>
              <a:t>отбасы</a:t>
            </a:r>
            <a:r>
              <a:rPr lang="ru-RU" sz="3700" dirty="0"/>
              <a:t> </a:t>
            </a:r>
            <a:r>
              <a:rPr lang="ru-RU" sz="3700" dirty="0" err="1"/>
              <a:t>мүшелеріне</a:t>
            </a:r>
            <a:r>
              <a:rPr lang="ru-RU" sz="3700" dirty="0"/>
              <a:t> </a:t>
            </a:r>
            <a:r>
              <a:rPr lang="ru-RU" sz="3700" dirty="0" err="1"/>
              <a:t>қатысты</a:t>
            </a:r>
            <a:r>
              <a:rPr lang="ru-RU" sz="3700" dirty="0"/>
              <a:t> </a:t>
            </a:r>
            <a:r>
              <a:rPr lang="ru-RU" sz="3700" dirty="0" err="1"/>
              <a:t>кемсітушілікті</a:t>
            </a:r>
            <a:r>
              <a:rPr lang="ru-RU" sz="3700" dirty="0"/>
              <a:t> </a:t>
            </a:r>
            <a:r>
              <a:rPr lang="ru-RU" sz="3700" dirty="0" err="1"/>
              <a:t>жою</a:t>
            </a:r>
            <a:r>
              <a:rPr lang="ru-RU" sz="3700" dirty="0"/>
              <a:t> </a:t>
            </a:r>
            <a:r>
              <a:rPr lang="ru-RU" sz="3700" dirty="0" err="1"/>
              <a:t>жөніндегі</a:t>
            </a:r>
            <a:r>
              <a:rPr lang="ru-RU" sz="3700" dirty="0"/>
              <a:t> </a:t>
            </a:r>
            <a:r>
              <a:rPr lang="ru-RU" sz="3700" dirty="0" err="1"/>
              <a:t>арнайы</a:t>
            </a:r>
            <a:r>
              <a:rPr lang="ru-RU" sz="3700" dirty="0"/>
              <a:t> </a:t>
            </a:r>
            <a:r>
              <a:rPr lang="ru-RU" sz="3700" dirty="0" err="1"/>
              <a:t>баяндамашы</a:t>
            </a:r>
            <a:endParaRPr lang="fr-CA" sz="3700" dirty="0"/>
          </a:p>
          <a:p>
            <a:pPr>
              <a:defRPr/>
            </a:pPr>
            <a:endParaRPr lang="fr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39E7BA-A0D7-4C71-B5FB-C7B78C3D5DAB}" type="slidenum">
              <a:rPr lang="fr-CA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fr-CA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85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re 1"/>
          <p:cNvSpPr>
            <a:spLocks noGrp="1"/>
          </p:cNvSpPr>
          <p:nvPr>
            <p:ph type="title"/>
          </p:nvPr>
        </p:nvSpPr>
        <p:spPr>
          <a:xfrm>
            <a:off x="464024" y="277814"/>
            <a:ext cx="9746776" cy="6302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/>
              <a:t>Адам </a:t>
            </a:r>
            <a:r>
              <a:rPr lang="ru-RU" b="1" dirty="0" err="1"/>
              <a:t>құқықтары</a:t>
            </a:r>
            <a:r>
              <a:rPr lang="ru-RU" b="1" dirty="0"/>
              <a:t> </a:t>
            </a:r>
            <a:r>
              <a:rPr lang="ru-RU" b="1" dirty="0" err="1"/>
              <a:t>жөніндегі</a:t>
            </a:r>
            <a:r>
              <a:rPr lang="ru-RU" b="1" dirty="0"/>
              <a:t> </a:t>
            </a:r>
            <a:r>
              <a:rPr lang="ru-RU" b="1" dirty="0" err="1"/>
              <a:t>кеңес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4024" y="1160060"/>
            <a:ext cx="11436824" cy="4970865"/>
          </a:xfrm>
        </p:spPr>
        <p:txBody>
          <a:bodyPr rtlCol="0">
            <a:noAutofit/>
          </a:bodyPr>
          <a:lstStyle/>
          <a:p>
            <a:pPr>
              <a:spcBef>
                <a:spcPts val="600"/>
              </a:spcBef>
              <a:buNone/>
              <a:defRPr/>
            </a:pPr>
            <a:r>
              <a:rPr lang="ru-RU" i="1" dirty="0"/>
              <a:t>БҰҰ Бас </a:t>
            </a:r>
            <a:r>
              <a:rPr lang="ru-RU" i="1" dirty="0" err="1"/>
              <a:t>Ассамблеясының</a:t>
            </a:r>
            <a:r>
              <a:rPr lang="ru-RU" i="1" dirty="0"/>
              <a:t> Адам </a:t>
            </a:r>
            <a:r>
              <a:rPr lang="ru-RU" i="1" dirty="0" err="1"/>
              <a:t>құқықтары</a:t>
            </a:r>
            <a:r>
              <a:rPr lang="ru-RU" i="1" dirty="0"/>
              <a:t> </a:t>
            </a:r>
            <a:r>
              <a:rPr lang="ru-RU" i="1" dirty="0" err="1"/>
              <a:t>жөніндегі</a:t>
            </a:r>
            <a:r>
              <a:rPr lang="ru-RU" i="1" dirty="0"/>
              <a:t> </a:t>
            </a:r>
            <a:r>
              <a:rPr lang="ru-RU" i="1" dirty="0" err="1"/>
              <a:t>кеңесті</a:t>
            </a:r>
            <a:r>
              <a:rPr lang="ru-RU" i="1" dirty="0"/>
              <a:t> </a:t>
            </a:r>
            <a:r>
              <a:rPr lang="ru-RU" i="1" dirty="0" err="1"/>
              <a:t>құру</a:t>
            </a:r>
            <a:r>
              <a:rPr lang="ru-RU" i="1" dirty="0"/>
              <a:t> </a:t>
            </a:r>
            <a:r>
              <a:rPr lang="ru-RU" i="1" dirty="0" err="1"/>
              <a:t>туралы</a:t>
            </a:r>
            <a:r>
              <a:rPr lang="ru-RU" i="1" dirty="0"/>
              <a:t> 60/251 (2006) </a:t>
            </a:r>
            <a:r>
              <a:rPr lang="ru-RU" i="1" dirty="0" err="1" smtClean="0"/>
              <a:t>қарары</a:t>
            </a:r>
            <a:endParaRPr lang="en-US" i="1" dirty="0" smtClean="0"/>
          </a:p>
          <a:p>
            <a:pPr>
              <a:spcBef>
                <a:spcPts val="600"/>
              </a:spcBef>
              <a:buNone/>
              <a:defRPr/>
            </a:pPr>
            <a:r>
              <a:rPr lang="ru-RU" dirty="0"/>
              <a:t>Бас Ассамблея</a:t>
            </a:r>
            <a:r>
              <a:rPr lang="en-CA" dirty="0" smtClean="0"/>
              <a:t>, </a:t>
            </a:r>
            <a:r>
              <a:rPr lang="fr-CA" dirty="0"/>
              <a:t>	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fr-CA" dirty="0"/>
              <a:t>	1. </a:t>
            </a:r>
            <a:r>
              <a:rPr lang="ru-RU" dirty="0"/>
              <a:t>Бас </a:t>
            </a:r>
            <a:r>
              <a:rPr lang="ru-RU" dirty="0" err="1"/>
              <a:t>Ассамблеяның</a:t>
            </a:r>
            <a:r>
              <a:rPr lang="ru-RU" dirty="0"/>
              <a:t> </a:t>
            </a:r>
            <a:r>
              <a:rPr lang="ru-RU" dirty="0" err="1"/>
              <a:t>көмекші</a:t>
            </a:r>
            <a:r>
              <a:rPr lang="ru-RU" dirty="0"/>
              <a:t> органы </a:t>
            </a:r>
            <a:r>
              <a:rPr lang="ru-RU" dirty="0" err="1"/>
              <a:t>ретінде</a:t>
            </a:r>
            <a:r>
              <a:rPr lang="ru-RU" dirty="0"/>
              <a:t> Адам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комиссияның</a:t>
            </a:r>
            <a:r>
              <a:rPr lang="ru-RU" dirty="0"/>
              <a:t> </a:t>
            </a:r>
            <a:r>
              <a:rPr lang="ru-RU" dirty="0" err="1"/>
              <a:t>орнына</a:t>
            </a:r>
            <a:r>
              <a:rPr lang="ru-RU" dirty="0"/>
              <a:t> </a:t>
            </a:r>
            <a:r>
              <a:rPr lang="ru-RU" dirty="0" err="1"/>
              <a:t>Женевада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 Адам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кеңесті</a:t>
            </a:r>
            <a:r>
              <a:rPr lang="ru-RU" dirty="0"/>
              <a:t> </a:t>
            </a:r>
            <a:r>
              <a:rPr lang="ru-RU" dirty="0" err="1"/>
              <a:t>құру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шешім</a:t>
            </a:r>
            <a:r>
              <a:rPr lang="ru-RU" dirty="0"/>
              <a:t> </a:t>
            </a:r>
            <a:r>
              <a:rPr lang="ru-RU" dirty="0" err="1"/>
              <a:t>қабылдады</a:t>
            </a:r>
            <a:r>
              <a:rPr lang="fr-CA" dirty="0" smtClean="0"/>
              <a:t>(…) </a:t>
            </a:r>
            <a:r>
              <a:rPr lang="fr-CA" dirty="0"/>
              <a:t>;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fr-CA" dirty="0"/>
              <a:t>	2. </a:t>
            </a:r>
            <a:r>
              <a:rPr lang="ru-RU" dirty="0" err="1"/>
              <a:t>Кеңес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құқықтары</a:t>
            </a:r>
            <a:r>
              <a:rPr lang="ru-RU" dirty="0"/>
              <a:t> мен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бостандықтарын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да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айырмашылықсыз</a:t>
            </a:r>
            <a:r>
              <a:rPr lang="ru-RU" dirty="0"/>
              <a:t>, </a:t>
            </a:r>
            <a:r>
              <a:rPr lang="ru-RU" dirty="0" err="1"/>
              <a:t>әділ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тең</a:t>
            </a:r>
            <a:r>
              <a:rPr lang="ru-RU" dirty="0"/>
              <a:t> </a:t>
            </a:r>
            <a:r>
              <a:rPr lang="ru-RU" dirty="0" err="1"/>
              <a:t>дәрежеде</a:t>
            </a:r>
            <a:r>
              <a:rPr lang="ru-RU" dirty="0"/>
              <a:t> </a:t>
            </a:r>
            <a:r>
              <a:rPr lang="ru-RU" dirty="0" err="1"/>
              <a:t>қорғауға</a:t>
            </a:r>
            <a:r>
              <a:rPr lang="ru-RU" dirty="0"/>
              <a:t> </a:t>
            </a:r>
            <a:r>
              <a:rPr lang="ru-RU" dirty="0" err="1"/>
              <a:t>жалпыға</a:t>
            </a:r>
            <a:r>
              <a:rPr lang="ru-RU" dirty="0"/>
              <a:t> </a:t>
            </a:r>
            <a:r>
              <a:rPr lang="ru-RU" dirty="0" err="1"/>
              <a:t>бірдей</a:t>
            </a:r>
            <a:r>
              <a:rPr lang="ru-RU" dirty="0"/>
              <a:t> </a:t>
            </a:r>
            <a:r>
              <a:rPr lang="ru-RU" dirty="0" err="1"/>
              <a:t>құрмет</a:t>
            </a:r>
            <a:r>
              <a:rPr lang="ru-RU" dirty="0"/>
              <a:t> </a:t>
            </a:r>
            <a:r>
              <a:rPr lang="ru-RU" dirty="0" err="1"/>
              <a:t>көрсетуге</a:t>
            </a:r>
            <a:r>
              <a:rPr lang="ru-RU" dirty="0"/>
              <a:t> </a:t>
            </a:r>
            <a:r>
              <a:rPr lang="ru-RU" dirty="0" err="1"/>
              <a:t>жәрдемдесуге</a:t>
            </a:r>
            <a:r>
              <a:rPr lang="ru-RU" dirty="0"/>
              <a:t> </a:t>
            </a:r>
            <a:r>
              <a:rPr lang="ru-RU" dirty="0" err="1"/>
              <a:t>жауапты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 smtClean="0"/>
              <a:t>шешеді</a:t>
            </a:r>
            <a:r>
              <a:rPr lang="en-CA" dirty="0" smtClean="0"/>
              <a:t>; </a:t>
            </a:r>
            <a:r>
              <a:rPr lang="fr-CA" dirty="0"/>
              <a:t>	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ru-RU" dirty="0" err="1"/>
              <a:t>Кеңес</a:t>
            </a:r>
            <a:r>
              <a:rPr lang="ru-RU" dirty="0"/>
              <a:t> </a:t>
            </a:r>
            <a:r>
              <a:rPr lang="ru-RU" dirty="0" err="1"/>
              <a:t>Біріккен</a:t>
            </a:r>
            <a:r>
              <a:rPr lang="ru-RU" dirty="0"/>
              <a:t> </a:t>
            </a:r>
            <a:r>
              <a:rPr lang="ru-RU" dirty="0" err="1"/>
              <a:t>Ұлттар</a:t>
            </a:r>
            <a:r>
              <a:rPr lang="ru-RU" dirty="0"/>
              <a:t> </a:t>
            </a:r>
            <a:r>
              <a:rPr lang="ru-RU" dirty="0" err="1"/>
              <a:t>Ұйымына</a:t>
            </a:r>
            <a:r>
              <a:rPr lang="ru-RU" dirty="0"/>
              <a:t> </a:t>
            </a:r>
            <a:r>
              <a:rPr lang="ru-RU" dirty="0" err="1"/>
              <a:t>мүше</a:t>
            </a:r>
            <a:r>
              <a:rPr lang="ru-RU" dirty="0"/>
              <a:t> 47 </a:t>
            </a:r>
            <a:r>
              <a:rPr lang="ru-RU" dirty="0" err="1"/>
              <a:t>мемлекеттен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, </a:t>
            </a:r>
            <a:r>
              <a:rPr lang="ru-RU" dirty="0" err="1"/>
              <a:t>оларды</a:t>
            </a:r>
            <a:r>
              <a:rPr lang="ru-RU" dirty="0"/>
              <a:t> БҰҰ Бас </a:t>
            </a:r>
            <a:r>
              <a:rPr lang="ru-RU" dirty="0" err="1"/>
              <a:t>Ассамблеясы</a:t>
            </a:r>
            <a:r>
              <a:rPr lang="ru-RU" dirty="0"/>
              <a:t> </a:t>
            </a:r>
            <a:r>
              <a:rPr lang="ru-RU" dirty="0" err="1"/>
              <a:t>сайлайды.Кеңес</a:t>
            </a:r>
            <a:r>
              <a:rPr lang="ru-RU" dirty="0"/>
              <a:t> БҰҰ-</a:t>
            </a:r>
            <a:r>
              <a:rPr lang="ru-RU" dirty="0" err="1"/>
              <a:t>ның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бұрынғы</a:t>
            </a:r>
            <a:r>
              <a:rPr lang="ru-RU" dirty="0"/>
              <a:t> </a:t>
            </a:r>
            <a:r>
              <a:rPr lang="ru-RU" dirty="0" err="1" smtClean="0"/>
              <a:t>комиссиясын</a:t>
            </a:r>
            <a:r>
              <a:rPr lang="kk-KZ" dirty="0" smtClean="0"/>
              <a:t>ың орнына құрылады</a:t>
            </a:r>
            <a:r>
              <a:rPr lang="en-US" dirty="0" smtClean="0"/>
              <a:t>.</a:t>
            </a:r>
            <a:endParaRPr lang="fr-CA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4AC73F-5216-43D1-A37E-4D35B36F1C8F}" type="slidenum">
              <a:rPr lang="fr-CA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fr-CA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69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re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703262"/>
          </a:xfrm>
        </p:spPr>
        <p:txBody>
          <a:bodyPr/>
          <a:lstStyle/>
          <a:p>
            <a:pPr eaLnBrk="1" hangingPunct="1">
              <a:defRPr/>
            </a:pPr>
            <a:r>
              <a:rPr lang="kk-KZ" sz="2800" b="1" dirty="0" smtClean="0"/>
              <a:t>Мемлекеттер бойынша мандаттар тізімі</a:t>
            </a:r>
            <a:endParaRPr lang="fr-CA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196975"/>
            <a:ext cx="8229600" cy="49339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1800" dirty="0"/>
              <a:t>Мьянма, 1992 </a:t>
            </a:r>
            <a:r>
              <a:rPr lang="ru-RU" sz="1800" dirty="0" err="1" smtClean="0"/>
              <a:t>жыл</a:t>
            </a:r>
            <a:endParaRPr lang="ru-RU" sz="1800" dirty="0" smtClean="0"/>
          </a:p>
          <a:p>
            <a:pPr>
              <a:defRPr/>
            </a:pPr>
            <a:r>
              <a:rPr lang="ru-RU" sz="1800" dirty="0" smtClean="0"/>
              <a:t>Камбоджа</a:t>
            </a:r>
            <a:r>
              <a:rPr lang="ru-RU" sz="1800" dirty="0"/>
              <a:t>, 1993 </a:t>
            </a:r>
            <a:r>
              <a:rPr lang="ru-RU" sz="1800" dirty="0" err="1" smtClean="0"/>
              <a:t>жыл</a:t>
            </a:r>
            <a:endParaRPr lang="ru-RU" sz="1800" dirty="0" smtClean="0"/>
          </a:p>
          <a:p>
            <a:pPr>
              <a:defRPr/>
            </a:pPr>
            <a:r>
              <a:rPr lang="ru-RU" sz="1800" dirty="0" smtClean="0"/>
              <a:t>Сомали</a:t>
            </a:r>
            <a:r>
              <a:rPr lang="ru-RU" sz="1800" dirty="0"/>
              <a:t>, 1993 </a:t>
            </a:r>
            <a:r>
              <a:rPr lang="ru-RU" sz="1800" dirty="0" err="1" smtClean="0"/>
              <a:t>жыл</a:t>
            </a:r>
            <a:endParaRPr lang="ru-RU" sz="1800" dirty="0" smtClean="0"/>
          </a:p>
          <a:p>
            <a:pPr>
              <a:defRPr/>
            </a:pPr>
            <a:r>
              <a:rPr lang="ru-RU" sz="1800" dirty="0" smtClean="0"/>
              <a:t>1967 </a:t>
            </a:r>
            <a:r>
              <a:rPr lang="ru-RU" sz="1800" dirty="0" err="1" smtClean="0"/>
              <a:t>жылдан</a:t>
            </a:r>
            <a:r>
              <a:rPr lang="ru-RU" sz="1800" dirty="0" smtClean="0"/>
              <a:t> </a:t>
            </a:r>
            <a:r>
              <a:rPr lang="ru-RU" sz="1800" dirty="0" err="1"/>
              <a:t>бері</a:t>
            </a:r>
            <a:r>
              <a:rPr lang="ru-RU" sz="1800" dirty="0"/>
              <a:t> </a:t>
            </a:r>
            <a:r>
              <a:rPr lang="ru-RU" sz="1800" dirty="0" err="1"/>
              <a:t>басып</a:t>
            </a:r>
            <a:r>
              <a:rPr lang="ru-RU" sz="1800" dirty="0"/>
              <a:t> </a:t>
            </a:r>
            <a:r>
              <a:rPr lang="ru-RU" sz="1800" dirty="0" err="1"/>
              <a:t>алынған</a:t>
            </a:r>
            <a:r>
              <a:rPr lang="ru-RU" sz="1800" dirty="0"/>
              <a:t> </a:t>
            </a:r>
            <a:r>
              <a:rPr lang="ru-RU" sz="1800" dirty="0" smtClean="0"/>
              <a:t>Палестина </a:t>
            </a:r>
            <a:r>
              <a:rPr lang="ru-RU" sz="1800" dirty="0" err="1" smtClean="0"/>
              <a:t>жерлері</a:t>
            </a:r>
            <a:r>
              <a:rPr lang="ru-RU" sz="1800" dirty="0" smtClean="0"/>
              <a:t>, </a:t>
            </a:r>
            <a:r>
              <a:rPr lang="ru-RU" sz="1800" dirty="0"/>
              <a:t>1993 </a:t>
            </a:r>
            <a:r>
              <a:rPr lang="ru-RU" sz="1800" dirty="0" err="1" smtClean="0"/>
              <a:t>жыл</a:t>
            </a:r>
            <a:endParaRPr lang="ru-RU" sz="1800" dirty="0" smtClean="0"/>
          </a:p>
          <a:p>
            <a:pPr>
              <a:defRPr/>
            </a:pPr>
            <a:r>
              <a:rPr lang="ru-RU" sz="1800" dirty="0" smtClean="0"/>
              <a:t>Судан</a:t>
            </a:r>
            <a:r>
              <a:rPr lang="ru-RU" sz="1800" dirty="0"/>
              <a:t>, 2004 </a:t>
            </a:r>
            <a:r>
              <a:rPr lang="ru-RU" sz="1800" dirty="0" err="1" smtClean="0"/>
              <a:t>жыл</a:t>
            </a:r>
            <a:endParaRPr lang="ru-RU" sz="1800" dirty="0" smtClean="0"/>
          </a:p>
          <a:p>
            <a:pPr>
              <a:defRPr/>
            </a:pPr>
            <a:r>
              <a:rPr lang="ru-RU" sz="1800" dirty="0" smtClean="0"/>
              <a:t>Корея </a:t>
            </a:r>
            <a:r>
              <a:rPr lang="ru-RU" sz="1800" dirty="0" err="1"/>
              <a:t>Халық</a:t>
            </a:r>
            <a:r>
              <a:rPr lang="ru-RU" sz="1800" dirty="0"/>
              <a:t> </a:t>
            </a:r>
            <a:r>
              <a:rPr lang="ru-RU" sz="1800" dirty="0" err="1"/>
              <a:t>Демократиялық</a:t>
            </a:r>
            <a:r>
              <a:rPr lang="ru-RU" sz="1800" dirty="0"/>
              <a:t> </a:t>
            </a:r>
            <a:r>
              <a:rPr lang="ru-RU" sz="1800" dirty="0" err="1"/>
              <a:t>Республикасы</a:t>
            </a:r>
            <a:r>
              <a:rPr lang="ru-RU" sz="1800" dirty="0"/>
              <a:t>, 2004 </a:t>
            </a:r>
            <a:r>
              <a:rPr lang="ru-RU" sz="1800" dirty="0" err="1" smtClean="0"/>
              <a:t>жыл</a:t>
            </a:r>
            <a:endParaRPr lang="ru-RU" sz="1800" dirty="0" smtClean="0"/>
          </a:p>
          <a:p>
            <a:pPr>
              <a:defRPr/>
            </a:pPr>
            <a:r>
              <a:rPr lang="ru-RU" sz="1800" dirty="0" smtClean="0"/>
              <a:t>Иран </a:t>
            </a:r>
            <a:r>
              <a:rPr lang="ru-RU" sz="1800" dirty="0"/>
              <a:t>Ислам </a:t>
            </a:r>
            <a:r>
              <a:rPr lang="ru-RU" sz="1800" dirty="0" err="1"/>
              <a:t>Республикасы</a:t>
            </a:r>
            <a:r>
              <a:rPr lang="ru-RU" sz="1800" dirty="0"/>
              <a:t>, 2011 </a:t>
            </a:r>
            <a:r>
              <a:rPr lang="ru-RU" sz="1800" dirty="0" err="1" smtClean="0"/>
              <a:t>жыл</a:t>
            </a:r>
            <a:endParaRPr lang="ru-RU" sz="1800" dirty="0" smtClean="0"/>
          </a:p>
          <a:p>
            <a:pPr>
              <a:defRPr/>
            </a:pPr>
            <a:r>
              <a:rPr lang="ru-RU" sz="1800" dirty="0" smtClean="0"/>
              <a:t>Сирия </a:t>
            </a:r>
            <a:r>
              <a:rPr lang="ru-RU" sz="1800" dirty="0"/>
              <a:t>Араб </a:t>
            </a:r>
            <a:r>
              <a:rPr lang="ru-RU" sz="1800" dirty="0" err="1"/>
              <a:t>Республикасы</a:t>
            </a:r>
            <a:r>
              <a:rPr lang="ru-RU" sz="1800" dirty="0"/>
              <a:t>, 2011 </a:t>
            </a:r>
            <a:r>
              <a:rPr lang="ru-RU" sz="1800" dirty="0" err="1" smtClean="0"/>
              <a:t>жыл</a:t>
            </a:r>
            <a:endParaRPr lang="ru-RU" sz="1800" dirty="0" smtClean="0"/>
          </a:p>
          <a:p>
            <a:pPr>
              <a:defRPr/>
            </a:pPr>
            <a:r>
              <a:rPr lang="ru-RU" sz="1800" dirty="0" smtClean="0"/>
              <a:t>Беларусь</a:t>
            </a:r>
            <a:r>
              <a:rPr lang="ru-RU" sz="1800" dirty="0"/>
              <a:t>, 2012 </a:t>
            </a:r>
            <a:r>
              <a:rPr lang="ru-RU" sz="1800" dirty="0" err="1" smtClean="0"/>
              <a:t>жыл</a:t>
            </a:r>
            <a:endParaRPr lang="ru-RU" sz="1800" dirty="0" smtClean="0"/>
          </a:p>
          <a:p>
            <a:pPr>
              <a:defRPr/>
            </a:pPr>
            <a:r>
              <a:rPr lang="ru-RU" sz="1800" dirty="0" smtClean="0"/>
              <a:t>Эритрея</a:t>
            </a:r>
            <a:r>
              <a:rPr lang="ru-RU" sz="1800" dirty="0"/>
              <a:t>, 2012 </a:t>
            </a:r>
            <a:r>
              <a:rPr lang="ru-RU" sz="1800" dirty="0" err="1" smtClean="0"/>
              <a:t>жыл</a:t>
            </a:r>
            <a:endParaRPr lang="ru-RU" sz="1800" dirty="0" smtClean="0"/>
          </a:p>
          <a:p>
            <a:pPr>
              <a:defRPr/>
            </a:pPr>
            <a:r>
              <a:rPr lang="ru-RU" sz="1800" dirty="0" err="1" smtClean="0"/>
              <a:t>Орталық</a:t>
            </a:r>
            <a:r>
              <a:rPr lang="ru-RU" sz="1800" dirty="0" smtClean="0"/>
              <a:t> </a:t>
            </a:r>
            <a:r>
              <a:rPr lang="ru-RU" sz="1800" dirty="0"/>
              <a:t>Африка </a:t>
            </a:r>
            <a:r>
              <a:rPr lang="ru-RU" sz="1800" dirty="0" err="1"/>
              <a:t>Республикасы</a:t>
            </a:r>
            <a:r>
              <a:rPr lang="ru-RU" sz="1800" dirty="0"/>
              <a:t>, 2013 </a:t>
            </a:r>
            <a:r>
              <a:rPr lang="ru-RU" sz="1800" dirty="0" err="1" smtClean="0"/>
              <a:t>жыл</a:t>
            </a:r>
            <a:endParaRPr lang="ru-RU" sz="1800" dirty="0" smtClean="0"/>
          </a:p>
          <a:p>
            <a:pPr>
              <a:defRPr/>
            </a:pPr>
            <a:r>
              <a:rPr lang="ru-RU" sz="1800" dirty="0" smtClean="0"/>
              <a:t>Мали</a:t>
            </a:r>
            <a:r>
              <a:rPr lang="ru-RU" sz="1800" dirty="0"/>
              <a:t>, 2013 </a:t>
            </a:r>
            <a:r>
              <a:rPr lang="ru-RU" sz="1800" dirty="0" err="1" smtClean="0"/>
              <a:t>жыл</a:t>
            </a:r>
            <a:endParaRPr lang="fr-CA" sz="1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CA7C07-4D5B-4850-91BE-5F54243492FF}" type="slidenum">
              <a:rPr lang="fr-CA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fr-CA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280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Үйлестіру</a:t>
            </a:r>
            <a:r>
              <a:rPr lang="ru-RU" dirty="0"/>
              <a:t> </a:t>
            </a:r>
            <a:r>
              <a:rPr lang="ru-RU" dirty="0" err="1"/>
              <a:t>комитеті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Алты</a:t>
            </a:r>
            <a:r>
              <a:rPr lang="ru-RU" dirty="0"/>
              <a:t> </a:t>
            </a:r>
            <a:r>
              <a:rPr lang="ru-RU" dirty="0" err="1"/>
              <a:t>мүше</a:t>
            </a:r>
            <a:r>
              <a:rPr lang="ru-RU" dirty="0"/>
              <a:t>: бес </a:t>
            </a:r>
            <a:r>
              <a:rPr lang="ru-RU" dirty="0" err="1"/>
              <a:t>сайланған</a:t>
            </a:r>
            <a:r>
              <a:rPr lang="ru-RU" dirty="0"/>
              <a:t> + </a:t>
            </a:r>
            <a:r>
              <a:rPr lang="ru-RU" dirty="0" err="1"/>
              <a:t>өткен</a:t>
            </a:r>
            <a:r>
              <a:rPr lang="ru-RU" dirty="0"/>
              <a:t> </a:t>
            </a:r>
            <a:r>
              <a:rPr lang="ru-RU" dirty="0" err="1"/>
              <a:t>Төраға</a:t>
            </a:r>
            <a:r>
              <a:rPr lang="en-CA" dirty="0" smtClean="0"/>
              <a:t> </a:t>
            </a:r>
            <a:endParaRPr lang="en-CA" dirty="0"/>
          </a:p>
          <a:p>
            <a:pPr>
              <a:defRPr/>
            </a:pPr>
            <a:r>
              <a:rPr lang="ru-RU" dirty="0" err="1"/>
              <a:t>Үйлестіру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өкілдік</a:t>
            </a:r>
            <a:r>
              <a:rPr lang="ru-RU" dirty="0"/>
              <a:t> </a:t>
            </a:r>
            <a:r>
              <a:rPr lang="ru-RU" dirty="0" err="1"/>
              <a:t>ету</a:t>
            </a:r>
            <a:endParaRPr lang="en-CA" dirty="0"/>
          </a:p>
          <a:p>
            <a:pPr>
              <a:defRPr/>
            </a:pPr>
            <a:r>
              <a:rPr lang="ru-RU" dirty="0" err="1" smtClean="0"/>
              <a:t>Кеңес</a:t>
            </a:r>
            <a:r>
              <a:rPr lang="ru-RU" dirty="0" smtClean="0"/>
              <a:t> </a:t>
            </a:r>
            <a:r>
              <a:rPr lang="ru-RU" dirty="0"/>
              <a:t>беру </a:t>
            </a:r>
            <a:r>
              <a:rPr lang="ru-RU" dirty="0" err="1" smtClean="0"/>
              <a:t>процедурасы</a:t>
            </a:r>
            <a:r>
              <a:rPr lang="ru-RU" dirty="0" smtClean="0"/>
              <a:t> </a:t>
            </a:r>
          </a:p>
          <a:p>
            <a:pPr>
              <a:defRPr/>
            </a:pPr>
            <a:r>
              <a:rPr lang="ru-RU" dirty="0" err="1"/>
              <a:t>Мемлекеттер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«</a:t>
            </a:r>
            <a:r>
              <a:rPr lang="ru-RU" dirty="0" err="1"/>
              <a:t>бонс</a:t>
            </a:r>
            <a:r>
              <a:rPr lang="ru-RU" dirty="0"/>
              <a:t> </a:t>
            </a:r>
            <a:r>
              <a:rPr lang="ru-RU" dirty="0" err="1"/>
              <a:t>кеңселері</a:t>
            </a:r>
            <a:r>
              <a:rPr lang="ru-RU" dirty="0"/>
              <a:t>»</a:t>
            </a:r>
            <a:endParaRPr lang="en-CA" dirty="0"/>
          </a:p>
          <a:p>
            <a:pPr>
              <a:defRPr/>
            </a:pPr>
            <a:r>
              <a:rPr lang="kk-KZ" dirty="0" smtClean="0"/>
              <a:t>АҚК</a:t>
            </a:r>
            <a:r>
              <a:rPr lang="en-CA" dirty="0" smtClean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жылдық</a:t>
            </a:r>
            <a:r>
              <a:rPr lang="ru-RU" dirty="0"/>
              <a:t> </a:t>
            </a:r>
            <a:r>
              <a:rPr lang="ru-RU" dirty="0" err="1"/>
              <a:t>есеп</a:t>
            </a:r>
            <a:endParaRPr lang="en-CA" dirty="0" smtClean="0"/>
          </a:p>
          <a:p>
            <a:pPr>
              <a:defRPr/>
            </a:pP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конференцияларға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конференцияларға</a:t>
            </a:r>
            <a:r>
              <a:rPr lang="ru-RU" dirty="0"/>
              <a:t> </a:t>
            </a:r>
            <a:r>
              <a:rPr lang="ru-RU" dirty="0" err="1"/>
              <a:t>қатысу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1311C2-8F1D-48F3-98EE-BB426C4FEB96}" type="slidenum">
              <a:rPr lang="fr-CA" altLang="en-US"/>
              <a:pPr/>
              <a:t>21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176005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re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703262"/>
          </a:xfrm>
        </p:spPr>
        <p:txBody>
          <a:bodyPr/>
          <a:lstStyle/>
          <a:p>
            <a:pPr>
              <a:defRPr/>
            </a:pPr>
            <a:r>
              <a:rPr lang="ru-RU" sz="3200" b="1" dirty="0" err="1"/>
              <a:t>Арнайы</a:t>
            </a:r>
            <a:r>
              <a:rPr lang="ru-RU" sz="3200" b="1" dirty="0"/>
              <a:t> </a:t>
            </a:r>
            <a:r>
              <a:rPr lang="ru-RU" sz="3200" b="1" dirty="0" err="1"/>
              <a:t>процедуралардың</a:t>
            </a:r>
            <a:r>
              <a:rPr lang="ru-RU" sz="3200" b="1" dirty="0"/>
              <a:t> </a:t>
            </a:r>
            <a:r>
              <a:rPr lang="ru-RU" sz="3200" b="1" dirty="0" err="1"/>
              <a:t>жетістіктері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8490" y="1323833"/>
            <a:ext cx="11491414" cy="5397642"/>
          </a:xfrm>
        </p:spPr>
        <p:txBody>
          <a:bodyPr rtlCol="0">
            <a:normAutofit fontScale="92500"/>
          </a:bodyPr>
          <a:lstStyle/>
          <a:p>
            <a:pPr>
              <a:defRPr/>
            </a:pPr>
            <a:r>
              <a:rPr lang="ru-RU" dirty="0"/>
              <a:t>171 </a:t>
            </a:r>
            <a:r>
              <a:rPr lang="ru-RU" dirty="0" err="1"/>
              <a:t>елге</a:t>
            </a:r>
            <a:r>
              <a:rPr lang="ru-RU" dirty="0"/>
              <a:t> кем </a:t>
            </a:r>
            <a:r>
              <a:rPr lang="ru-RU" dirty="0" err="1"/>
              <a:t>дегенде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мандат </a:t>
            </a:r>
            <a:r>
              <a:rPr lang="ru-RU" dirty="0" err="1"/>
              <a:t>иесі</a:t>
            </a:r>
            <a:r>
              <a:rPr lang="ru-RU" dirty="0"/>
              <a:t> </a:t>
            </a:r>
            <a:r>
              <a:rPr lang="ru-RU" dirty="0" err="1"/>
              <a:t>барған</a:t>
            </a:r>
            <a:r>
              <a:rPr lang="ru-RU" dirty="0"/>
              <a:t>: 22 </a:t>
            </a:r>
            <a:r>
              <a:rPr lang="ru-RU" dirty="0" err="1"/>
              <a:t>елге</a:t>
            </a:r>
            <a:r>
              <a:rPr lang="ru-RU" dirty="0"/>
              <a:t> </a:t>
            </a:r>
            <a:r>
              <a:rPr lang="ru-RU" dirty="0" err="1"/>
              <a:t>ешқашан</a:t>
            </a:r>
            <a:r>
              <a:rPr lang="ru-RU" dirty="0"/>
              <a:t> </a:t>
            </a:r>
            <a:r>
              <a:rPr lang="ru-RU" dirty="0" err="1"/>
              <a:t>бармаған</a:t>
            </a:r>
            <a:endParaRPr lang="en-CA" dirty="0"/>
          </a:p>
          <a:p>
            <a:pPr>
              <a:defRPr/>
            </a:pPr>
            <a:r>
              <a:rPr lang="ru-RU" dirty="0"/>
              <a:t>126 ел (плюс Палестина) </a:t>
            </a:r>
            <a:r>
              <a:rPr lang="ru-RU" dirty="0" err="1"/>
              <a:t>барлық</a:t>
            </a:r>
            <a:r>
              <a:rPr lang="ru-RU" dirty="0"/>
              <a:t> мандат </a:t>
            </a:r>
            <a:r>
              <a:rPr lang="ru-RU" dirty="0" err="1"/>
              <a:t>иелеріне</a:t>
            </a:r>
            <a:r>
              <a:rPr lang="ru-RU" dirty="0"/>
              <a:t> </a:t>
            </a:r>
            <a:r>
              <a:rPr lang="ru-RU" dirty="0" err="1"/>
              <a:t>тұрақты</a:t>
            </a:r>
            <a:r>
              <a:rPr lang="ru-RU" dirty="0"/>
              <a:t> </a:t>
            </a:r>
            <a:r>
              <a:rPr lang="ru-RU" dirty="0" err="1"/>
              <a:t>шақыру</a:t>
            </a:r>
            <a:r>
              <a:rPr lang="ru-RU" dirty="0"/>
              <a:t> </a:t>
            </a:r>
            <a:r>
              <a:rPr lang="ru-RU" dirty="0" err="1"/>
              <a:t>жіберді</a:t>
            </a:r>
            <a:r>
              <a:rPr lang="ru-RU" dirty="0"/>
              <a:t>.</a:t>
            </a:r>
            <a:endParaRPr lang="en-CA" dirty="0"/>
          </a:p>
          <a:p>
            <a:pPr lvl="1">
              <a:defRPr/>
            </a:pPr>
            <a:r>
              <a:rPr lang="ru-RU" dirty="0" err="1"/>
              <a:t>Әрқашан</a:t>
            </a:r>
            <a:r>
              <a:rPr lang="ru-RU" dirty="0"/>
              <a:t> </a:t>
            </a:r>
            <a:r>
              <a:rPr lang="ru-RU" dirty="0" err="1"/>
              <a:t>құрметтелмейді</a:t>
            </a:r>
            <a:endParaRPr lang="en-CA" dirty="0"/>
          </a:p>
          <a:p>
            <a:pPr>
              <a:defRPr/>
            </a:pPr>
            <a:r>
              <a:rPr lang="ru-RU" dirty="0"/>
              <a:t>2019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kk-KZ" dirty="0" smtClean="0"/>
              <a:t>процедуралар</a:t>
            </a:r>
            <a:r>
              <a:rPr lang="en-CA" dirty="0" smtClean="0"/>
              <a:t>: </a:t>
            </a:r>
            <a:endParaRPr lang="en-CA" dirty="0"/>
          </a:p>
          <a:p>
            <a:pPr lvl="1">
              <a:defRPr/>
            </a:pPr>
            <a:r>
              <a:rPr lang="ru-RU" dirty="0"/>
              <a:t>84 </a:t>
            </a:r>
            <a:r>
              <a:rPr lang="ru-RU" dirty="0" err="1"/>
              <a:t>елде</a:t>
            </a:r>
            <a:r>
              <a:rPr lang="ru-RU" dirty="0"/>
              <a:t> </a:t>
            </a:r>
            <a:r>
              <a:rPr lang="ru-RU" dirty="0" err="1"/>
              <a:t>болды</a:t>
            </a:r>
            <a:endParaRPr lang="en-GB" dirty="0"/>
          </a:p>
          <a:p>
            <a:pPr lvl="1">
              <a:defRPr/>
            </a:pPr>
            <a:r>
              <a:rPr lang="ru-RU" dirty="0" err="1"/>
              <a:t>Кеңеске</a:t>
            </a:r>
            <a:r>
              <a:rPr lang="ru-RU" dirty="0"/>
              <a:t> 136 </a:t>
            </a:r>
            <a:r>
              <a:rPr lang="ru-RU" dirty="0" err="1"/>
              <a:t>баяндама</a:t>
            </a:r>
            <a:r>
              <a:rPr lang="ru-RU" dirty="0"/>
              <a:t> (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62 </a:t>
            </a:r>
            <a:r>
              <a:rPr lang="ru-RU" dirty="0" err="1"/>
              <a:t>елге</a:t>
            </a:r>
            <a:r>
              <a:rPr lang="ru-RU" dirty="0"/>
              <a:t> бару </a:t>
            </a:r>
            <a:r>
              <a:rPr lang="ru-RU" dirty="0" err="1"/>
              <a:t>туралы</a:t>
            </a:r>
            <a:r>
              <a:rPr lang="ru-RU" dirty="0"/>
              <a:t>) </a:t>
            </a:r>
            <a:r>
              <a:rPr lang="ru-RU" dirty="0" err="1"/>
              <a:t>және</a:t>
            </a:r>
            <a:r>
              <a:rPr lang="ru-RU" dirty="0"/>
              <a:t> Бас </a:t>
            </a:r>
            <a:r>
              <a:rPr lang="ru-RU" dirty="0" err="1"/>
              <a:t>Ассамблеяға</a:t>
            </a:r>
            <a:r>
              <a:rPr lang="ru-RU" dirty="0"/>
              <a:t> 46 </a:t>
            </a:r>
            <a:r>
              <a:rPr lang="ru-RU" dirty="0" err="1"/>
              <a:t>баяндама</a:t>
            </a:r>
            <a:r>
              <a:rPr lang="ru-RU" dirty="0"/>
              <a:t> </a:t>
            </a:r>
            <a:r>
              <a:rPr lang="ru-RU" dirty="0" err="1" smtClean="0"/>
              <a:t>шығарды</a:t>
            </a:r>
            <a:endParaRPr lang="en-CA" dirty="0"/>
          </a:p>
          <a:p>
            <a:pPr lvl="1">
              <a:defRPr/>
            </a:pPr>
            <a:r>
              <a:rPr lang="ru-RU" dirty="0"/>
              <a:t>151 </a:t>
            </a:r>
            <a:r>
              <a:rPr lang="ru-RU" dirty="0" err="1"/>
              <a:t>мемлекетке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54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субъектілерге</a:t>
            </a:r>
            <a:r>
              <a:rPr lang="ru-RU" dirty="0"/>
              <a:t> 669 </a:t>
            </a:r>
            <a:r>
              <a:rPr lang="ru-RU" dirty="0" err="1" smtClean="0"/>
              <a:t>хабарлама</a:t>
            </a:r>
            <a:r>
              <a:rPr lang="ru-RU" dirty="0" smtClean="0"/>
              <a:t> </a:t>
            </a:r>
            <a:r>
              <a:rPr lang="ru-RU" dirty="0" err="1" smtClean="0"/>
              <a:t>жасады</a:t>
            </a:r>
            <a:r>
              <a:rPr lang="ru-RU" dirty="0" smtClean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529 </a:t>
            </a:r>
            <a:r>
              <a:rPr lang="ru-RU" dirty="0" err="1" smtClean="0"/>
              <a:t>бірлескен</a:t>
            </a:r>
            <a:r>
              <a:rPr lang="ru-RU" dirty="0" smtClean="0"/>
              <a:t> </a:t>
            </a:r>
            <a:r>
              <a:rPr lang="ru-RU" dirty="0" err="1" smtClean="0"/>
              <a:t>хабарламалар</a:t>
            </a:r>
            <a:endParaRPr lang="en-CA" dirty="0"/>
          </a:p>
          <a:p>
            <a:pPr lvl="1">
              <a:defRPr/>
            </a:pPr>
            <a:r>
              <a:rPr lang="ru-RU" dirty="0"/>
              <a:t>Жеке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бірлесіп</a:t>
            </a:r>
            <a:r>
              <a:rPr lang="ru-RU" dirty="0"/>
              <a:t> 419 медиа </a:t>
            </a:r>
            <a:r>
              <a:rPr lang="ru-RU" dirty="0" err="1"/>
              <a:t>өнім</a:t>
            </a:r>
            <a:r>
              <a:rPr lang="ru-RU" dirty="0"/>
              <a:t> </a:t>
            </a:r>
            <a:r>
              <a:rPr lang="ru-RU" dirty="0" err="1"/>
              <a:t>шығарылды</a:t>
            </a:r>
            <a:endParaRPr lang="en-GB" dirty="0">
              <a:effectLst/>
            </a:endParaRPr>
          </a:p>
          <a:p>
            <a:pPr lvl="1">
              <a:defRPr/>
            </a:pP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аймақтарда</a:t>
            </a:r>
            <a:r>
              <a:rPr lang="ru-RU" dirty="0"/>
              <a:t> 100-ден </a:t>
            </a:r>
            <a:r>
              <a:rPr lang="ru-RU" dirty="0" err="1"/>
              <a:t>астам</a:t>
            </a:r>
            <a:r>
              <a:rPr lang="ru-RU" dirty="0"/>
              <a:t> </a:t>
            </a:r>
            <a:r>
              <a:rPr lang="ru-RU" dirty="0" err="1"/>
              <a:t>форумдар</a:t>
            </a:r>
            <a:r>
              <a:rPr lang="ru-RU" dirty="0"/>
              <a:t>, </a:t>
            </a:r>
            <a:r>
              <a:rPr lang="ru-RU" dirty="0" err="1"/>
              <a:t>консультациялар</a:t>
            </a:r>
            <a:r>
              <a:rPr lang="ru-RU" dirty="0"/>
              <a:t>, </a:t>
            </a:r>
            <a:r>
              <a:rPr lang="ru-RU" dirty="0" err="1"/>
              <a:t>сарапшылық</a:t>
            </a:r>
            <a:r>
              <a:rPr lang="ru-RU" dirty="0"/>
              <a:t> </a:t>
            </a:r>
            <a:r>
              <a:rPr lang="ru-RU" dirty="0" err="1"/>
              <a:t>кездесулер</a:t>
            </a:r>
            <a:r>
              <a:rPr lang="ru-RU" dirty="0"/>
              <a:t>, </a:t>
            </a:r>
            <a:r>
              <a:rPr lang="ru-RU" dirty="0" err="1"/>
              <a:t>семинарлар</a:t>
            </a:r>
            <a:r>
              <a:rPr lang="ru-RU" dirty="0"/>
              <a:t> мен </a:t>
            </a:r>
            <a:r>
              <a:rPr lang="ru-RU" dirty="0" err="1"/>
              <a:t>іс-шаралар</a:t>
            </a:r>
            <a:r>
              <a:rPr lang="ru-RU" dirty="0"/>
              <a:t> </a:t>
            </a:r>
            <a:r>
              <a:rPr lang="ru-RU" dirty="0" err="1"/>
              <a:t>ұйымдастырды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endParaRPr lang="en-CA" dirty="0" smtClean="0"/>
          </a:p>
          <a:p>
            <a:pPr>
              <a:defRPr/>
            </a:pPr>
            <a:r>
              <a:rPr lang="ru-RU" dirty="0"/>
              <a:t>2015 </a:t>
            </a:r>
            <a:r>
              <a:rPr lang="ru-RU" dirty="0" err="1"/>
              <a:t>жылдан</a:t>
            </a:r>
            <a:r>
              <a:rPr lang="ru-RU" dirty="0"/>
              <a:t> </a:t>
            </a:r>
            <a:r>
              <a:rPr lang="ru-RU" dirty="0" err="1"/>
              <a:t>кейінгі</a:t>
            </a:r>
            <a:r>
              <a:rPr lang="ru-RU" dirty="0"/>
              <a:t> </a:t>
            </a:r>
            <a:r>
              <a:rPr lang="ru-RU" dirty="0" err="1"/>
              <a:t>тұрақты</a:t>
            </a:r>
            <a:r>
              <a:rPr lang="ru-RU" dirty="0"/>
              <a:t> даму </a:t>
            </a:r>
            <a:r>
              <a:rPr lang="ru-RU" dirty="0" err="1"/>
              <a:t>мақсаттарының</a:t>
            </a:r>
            <a:r>
              <a:rPr lang="ru-RU" dirty="0"/>
              <a:t> </a:t>
            </a:r>
            <a:r>
              <a:rPr lang="ru-RU" dirty="0" err="1"/>
              <a:t>күн</a:t>
            </a:r>
            <a:r>
              <a:rPr lang="ru-RU" dirty="0"/>
              <a:t> </a:t>
            </a:r>
            <a:r>
              <a:rPr lang="ru-RU" dirty="0" err="1"/>
              <a:t>тәртібіндегі</a:t>
            </a:r>
            <a:r>
              <a:rPr lang="ru-RU" dirty="0"/>
              <a:t> </a:t>
            </a:r>
            <a:r>
              <a:rPr lang="ru-RU" dirty="0" err="1"/>
              <a:t>пікірталасқа</a:t>
            </a:r>
            <a:r>
              <a:rPr lang="ru-RU" dirty="0"/>
              <a:t> </a:t>
            </a:r>
            <a:r>
              <a:rPr lang="ru-RU" dirty="0" err="1"/>
              <a:t>қатысу</a:t>
            </a:r>
            <a:endParaRPr lang="en-CA" dirty="0" smtClean="0"/>
          </a:p>
          <a:p>
            <a:pPr>
              <a:defRPr/>
            </a:pPr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3989CB-E69D-494E-8A0E-A1709A3E98BD}" type="slidenum">
              <a:rPr lang="fr-CA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fr-CA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091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err="1"/>
              <a:t>Арнайы</a:t>
            </a:r>
            <a:r>
              <a:rPr lang="ru-RU" b="1" dirty="0"/>
              <a:t> </a:t>
            </a:r>
            <a:r>
              <a:rPr lang="ru-RU" b="1" dirty="0" err="1"/>
              <a:t>процедураларға</a:t>
            </a:r>
            <a:r>
              <a:rPr lang="ru-RU" b="1" dirty="0"/>
              <a:t> </a:t>
            </a:r>
            <a:r>
              <a:rPr lang="ru-RU" b="1" dirty="0" err="1"/>
              <a:t>қатысты</a:t>
            </a:r>
            <a:r>
              <a:rPr lang="ru-RU" b="1" dirty="0"/>
              <a:t> </a:t>
            </a:r>
            <a:r>
              <a:rPr lang="ru-RU" b="1" dirty="0" err="1"/>
              <a:t>қиындықтар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Іс-шараларға</a:t>
            </a:r>
            <a:r>
              <a:rPr lang="ru-RU" dirty="0"/>
              <a:t> </a:t>
            </a:r>
            <a:r>
              <a:rPr lang="ru-RU" dirty="0" err="1"/>
              <a:t>бюджеттік</a:t>
            </a:r>
            <a:r>
              <a:rPr lang="ru-RU" dirty="0"/>
              <a:t> </a:t>
            </a:r>
            <a:r>
              <a:rPr lang="ru-RU" dirty="0" err="1"/>
              <a:t>шектеуле</a:t>
            </a:r>
            <a:endParaRPr lang="en-CA" dirty="0" smtClean="0"/>
          </a:p>
          <a:p>
            <a:pPr>
              <a:defRPr/>
            </a:pPr>
            <a:r>
              <a:rPr lang="ru-RU" dirty="0" err="1"/>
              <a:t>Мандаттардың</a:t>
            </a:r>
            <a:r>
              <a:rPr lang="ru-RU" dirty="0"/>
              <a:t> саны</a:t>
            </a:r>
            <a:endParaRPr lang="en-CA" dirty="0" smtClean="0"/>
          </a:p>
          <a:p>
            <a:pPr>
              <a:defRPr/>
            </a:pPr>
            <a:r>
              <a:rPr lang="ru-RU" dirty="0" err="1"/>
              <a:t>Мандаттарды</a:t>
            </a:r>
            <a:r>
              <a:rPr lang="ru-RU" dirty="0"/>
              <a:t> </a:t>
            </a:r>
            <a:r>
              <a:rPr lang="ru-RU" dirty="0" err="1"/>
              <a:t>бөлу</a:t>
            </a:r>
            <a:endParaRPr lang="en-CA" dirty="0"/>
          </a:p>
          <a:p>
            <a:pPr>
              <a:defRPr/>
            </a:pPr>
            <a:r>
              <a:rPr lang="kk-KZ" dirty="0" smtClean="0"/>
              <a:t>Мемлекеттерідң мандаттарменынтымақтастығының болмауы</a:t>
            </a:r>
            <a:endParaRPr lang="en-CA" dirty="0"/>
          </a:p>
          <a:p>
            <a:pPr>
              <a:defRPr/>
            </a:pP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жүйелі</a:t>
            </a:r>
            <a:r>
              <a:rPr lang="ru-RU" dirty="0"/>
              <a:t>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механизмінің</a:t>
            </a:r>
            <a:r>
              <a:rPr lang="ru-RU" dirty="0"/>
              <a:t> </a:t>
            </a:r>
            <a:r>
              <a:rPr lang="ru-RU" dirty="0" err="1"/>
              <a:t>жоқтығы</a:t>
            </a:r>
            <a:r>
              <a:rPr lang="ru-RU" dirty="0"/>
              <a:t>: </a:t>
            </a:r>
            <a:r>
              <a:rPr lang="ru-RU" dirty="0" err="1"/>
              <a:t>сапарлар</a:t>
            </a:r>
            <a:r>
              <a:rPr lang="ru-RU" dirty="0"/>
              <a:t>, </a:t>
            </a:r>
            <a:r>
              <a:rPr lang="ru-RU" dirty="0" err="1"/>
              <a:t>техникалық</a:t>
            </a:r>
            <a:r>
              <a:rPr lang="ru-RU" dirty="0"/>
              <a:t> </a:t>
            </a:r>
            <a:r>
              <a:rPr lang="ru-RU" dirty="0" err="1"/>
              <a:t>көмек</a:t>
            </a:r>
            <a:r>
              <a:rPr lang="ru-RU" dirty="0"/>
              <a:t> </a:t>
            </a:r>
            <a:r>
              <a:rPr lang="en-CA" dirty="0" smtClean="0"/>
              <a:t>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0C7151-A9FA-49D4-BD15-A2182A1FBB13}" type="slidenum">
              <a:rPr lang="fr-CA" altLang="en-US"/>
              <a:pPr/>
              <a:t>23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4248470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8" y="277814"/>
            <a:ext cx="9774072" cy="6302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/>
              <a:t>БҰҰ-</a:t>
            </a:r>
            <a:r>
              <a:rPr lang="ru-RU" sz="3200" b="1" dirty="0" err="1"/>
              <a:t>ның</a:t>
            </a:r>
            <a:r>
              <a:rPr lang="ru-RU" sz="3200" b="1" dirty="0"/>
              <a:t> </a:t>
            </a:r>
            <a:r>
              <a:rPr lang="ru-RU" sz="3200" b="1" dirty="0" err="1"/>
              <a:t>мигранттардың</a:t>
            </a:r>
            <a:r>
              <a:rPr lang="ru-RU" sz="3200" b="1" dirty="0"/>
              <a:t> </a:t>
            </a:r>
            <a:r>
              <a:rPr lang="ru-RU" sz="3200" b="1" dirty="0" err="1"/>
              <a:t>адам</a:t>
            </a:r>
            <a:r>
              <a:rPr lang="ru-RU" sz="3200" b="1" dirty="0"/>
              <a:t> </a:t>
            </a:r>
            <a:r>
              <a:rPr lang="ru-RU" sz="3200" b="1" dirty="0" err="1"/>
              <a:t>құқықтары</a:t>
            </a:r>
            <a:r>
              <a:rPr lang="ru-RU" sz="3200" b="1" dirty="0"/>
              <a:t> </a:t>
            </a:r>
            <a:r>
              <a:rPr lang="ru-RU" sz="3200" b="1" dirty="0" err="1"/>
              <a:t>жөніндегі</a:t>
            </a:r>
            <a:r>
              <a:rPr lang="ru-RU" sz="3200" b="1" dirty="0"/>
              <a:t> </a:t>
            </a:r>
            <a:r>
              <a:rPr lang="ru-RU" sz="3200" b="1" dirty="0" err="1"/>
              <a:t>арнайы</a:t>
            </a:r>
            <a:r>
              <a:rPr lang="ru-RU" sz="3200" b="1" dirty="0"/>
              <a:t> </a:t>
            </a:r>
            <a:r>
              <a:rPr lang="ru-RU" sz="3200" b="1" dirty="0" err="1"/>
              <a:t>баяндамашысы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1242645"/>
            <a:ext cx="11464120" cy="530827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2000" dirty="0"/>
              <a:t>1999 ж.: </a:t>
            </a:r>
            <a:r>
              <a:rPr lang="ru-RU" sz="2000" dirty="0" err="1"/>
              <a:t>Мандаттың</a:t>
            </a:r>
            <a:r>
              <a:rPr lang="ru-RU" sz="2000" dirty="0"/>
              <a:t> </a:t>
            </a:r>
            <a:r>
              <a:rPr lang="ru-RU" sz="2000" dirty="0" err="1"/>
              <a:t>құрылуы</a:t>
            </a:r>
            <a:r>
              <a:rPr lang="ru-RU" sz="2000" dirty="0"/>
              <a:t> </a:t>
            </a:r>
            <a:r>
              <a:rPr lang="en-CA" sz="2000" dirty="0" smtClean="0"/>
              <a:t>:</a:t>
            </a:r>
            <a:endParaRPr lang="en-CA" sz="20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dirty="0"/>
              <a:t>(a) </a:t>
            </a:r>
            <a:r>
              <a:rPr lang="ru-RU" sz="2000" dirty="0" err="1"/>
              <a:t>Мигранттардың</a:t>
            </a:r>
            <a:r>
              <a:rPr lang="ru-RU" sz="2000" dirty="0"/>
              <a:t> </a:t>
            </a:r>
            <a:r>
              <a:rPr lang="ru-RU" sz="2000" dirty="0" err="1"/>
              <a:t>адам</a:t>
            </a:r>
            <a:r>
              <a:rPr lang="ru-RU" sz="2000" dirty="0"/>
              <a:t> </a:t>
            </a:r>
            <a:r>
              <a:rPr lang="ru-RU" sz="2000" dirty="0" err="1"/>
              <a:t>құқықтарын</a:t>
            </a:r>
            <a:r>
              <a:rPr lang="ru-RU" sz="2000" dirty="0"/>
              <a:t> </a:t>
            </a:r>
            <a:r>
              <a:rPr lang="ru-RU" sz="2000" dirty="0" err="1"/>
              <a:t>толық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тиімді</a:t>
            </a:r>
            <a:r>
              <a:rPr lang="ru-RU" sz="2000" dirty="0"/>
              <a:t> </a:t>
            </a:r>
            <a:r>
              <a:rPr lang="ru-RU" sz="2000" dirty="0" err="1"/>
              <a:t>қорғау</a:t>
            </a:r>
            <a:r>
              <a:rPr lang="ru-RU" sz="2000" dirty="0"/>
              <a:t> </a:t>
            </a:r>
            <a:r>
              <a:rPr lang="ru-RU" sz="2000" dirty="0" err="1"/>
              <a:t>жолындағы</a:t>
            </a:r>
            <a:r>
              <a:rPr lang="ru-RU" sz="2000" dirty="0"/>
              <a:t> </a:t>
            </a:r>
            <a:r>
              <a:rPr lang="ru-RU" sz="2000" dirty="0" err="1"/>
              <a:t>кедергілерді</a:t>
            </a:r>
            <a:r>
              <a:rPr lang="ru-RU" sz="2000" dirty="0"/>
              <a:t>, </a:t>
            </a:r>
            <a:r>
              <a:rPr lang="ru-RU" sz="2000" dirty="0" err="1"/>
              <a:t>әсіресе</a:t>
            </a:r>
            <a:r>
              <a:rPr lang="ru-RU" sz="2000" dirty="0"/>
              <a:t> </a:t>
            </a:r>
            <a:r>
              <a:rPr lang="ru-RU" sz="2000" dirty="0" err="1"/>
              <a:t>әйелдердің</a:t>
            </a:r>
            <a:r>
              <a:rPr lang="ru-RU" sz="2000" dirty="0"/>
              <a:t>, </a:t>
            </a:r>
            <a:r>
              <a:rPr lang="ru-RU" sz="2000" dirty="0" err="1"/>
              <a:t>балалардың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құжатсыз</a:t>
            </a:r>
            <a:r>
              <a:rPr lang="ru-RU" sz="2000" dirty="0"/>
              <a:t> </a:t>
            </a:r>
            <a:r>
              <a:rPr lang="ru-RU" sz="2000" dirty="0" err="1"/>
              <a:t>адамдардың</a:t>
            </a:r>
            <a:r>
              <a:rPr lang="ru-RU" sz="2000" dirty="0"/>
              <a:t> </a:t>
            </a:r>
            <a:r>
              <a:rPr lang="ru-RU" sz="2000" dirty="0" err="1"/>
              <a:t>осалдығын</a:t>
            </a:r>
            <a:r>
              <a:rPr lang="ru-RU" sz="2000" dirty="0"/>
              <a:t> </a:t>
            </a:r>
            <a:r>
              <a:rPr lang="ru-RU" sz="2000" dirty="0" err="1"/>
              <a:t>еңсеру</a:t>
            </a:r>
            <a:r>
              <a:rPr lang="ru-RU" sz="2000" dirty="0"/>
              <a:t> </a:t>
            </a:r>
            <a:r>
              <a:rPr lang="ru-RU" sz="2000" dirty="0" err="1"/>
              <a:t>жолдары</a:t>
            </a:r>
            <a:r>
              <a:rPr lang="ru-RU" sz="2000" dirty="0"/>
              <a:t> мен </a:t>
            </a:r>
            <a:r>
              <a:rPr lang="ru-RU" sz="2000" dirty="0" err="1"/>
              <a:t>құралдарын</a:t>
            </a:r>
            <a:r>
              <a:rPr lang="ru-RU" sz="2000" dirty="0"/>
              <a:t> </a:t>
            </a:r>
            <a:r>
              <a:rPr lang="ru-RU" sz="2000" dirty="0" err="1" smtClean="0"/>
              <a:t>қарастыру</a:t>
            </a:r>
            <a:r>
              <a:rPr lang="en-US" sz="2000" dirty="0" smtClean="0"/>
              <a:t>; </a:t>
            </a:r>
            <a:endParaRPr lang="en-US" sz="20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dirty="0"/>
              <a:t>(b) </a:t>
            </a:r>
            <a:r>
              <a:rPr lang="ru-RU" sz="2000" dirty="0" err="1"/>
              <a:t>Мигранттар</a:t>
            </a:r>
            <a:r>
              <a:rPr lang="ru-RU" sz="2000" dirty="0"/>
              <a:t> мен </a:t>
            </a:r>
            <a:r>
              <a:rPr lang="ru-RU" sz="2000" dirty="0" err="1"/>
              <a:t>олардың</a:t>
            </a:r>
            <a:r>
              <a:rPr lang="ru-RU" sz="2000" dirty="0"/>
              <a:t> </a:t>
            </a:r>
            <a:r>
              <a:rPr lang="ru-RU" sz="2000" dirty="0" err="1"/>
              <a:t>отбасыларының</a:t>
            </a:r>
            <a:r>
              <a:rPr lang="ru-RU" sz="2000" dirty="0"/>
              <a:t> </a:t>
            </a:r>
            <a:r>
              <a:rPr lang="ru-RU" sz="2000" dirty="0" err="1"/>
              <a:t>адам</a:t>
            </a:r>
            <a:r>
              <a:rPr lang="ru-RU" sz="2000" dirty="0"/>
              <a:t> </a:t>
            </a:r>
            <a:r>
              <a:rPr lang="ru-RU" sz="2000" dirty="0" err="1"/>
              <a:t>құқықтарының</a:t>
            </a:r>
            <a:r>
              <a:rPr lang="ru-RU" sz="2000" dirty="0"/>
              <a:t> </a:t>
            </a:r>
            <a:r>
              <a:rPr lang="ru-RU" sz="2000" dirty="0" err="1"/>
              <a:t>бұзылуы</a:t>
            </a:r>
            <a:r>
              <a:rPr lang="ru-RU" sz="2000" dirty="0"/>
              <a:t> </a:t>
            </a:r>
            <a:r>
              <a:rPr lang="ru-RU" sz="2000" dirty="0" err="1"/>
              <a:t>туралы</a:t>
            </a:r>
            <a:r>
              <a:rPr lang="ru-RU" sz="2000" dirty="0"/>
              <a:t> </a:t>
            </a:r>
            <a:r>
              <a:rPr lang="ru-RU" sz="2000" dirty="0" err="1"/>
              <a:t>ақпаратты</a:t>
            </a:r>
            <a:r>
              <a:rPr lang="ru-RU" sz="2000" dirty="0"/>
              <a:t> </a:t>
            </a:r>
            <a:r>
              <a:rPr lang="ru-RU" sz="2000" dirty="0" err="1"/>
              <a:t>барлық</a:t>
            </a:r>
            <a:r>
              <a:rPr lang="ru-RU" sz="2000" dirty="0"/>
              <a:t> </a:t>
            </a:r>
            <a:r>
              <a:rPr lang="ru-RU" sz="2000" dirty="0" err="1"/>
              <a:t>тиісті</a:t>
            </a:r>
            <a:r>
              <a:rPr lang="ru-RU" sz="2000" dirty="0"/>
              <a:t> </a:t>
            </a:r>
            <a:r>
              <a:rPr lang="ru-RU" sz="2000" dirty="0" err="1"/>
              <a:t>көздерден</a:t>
            </a:r>
            <a:r>
              <a:rPr lang="ru-RU" sz="2000" dirty="0"/>
              <a:t>, </a:t>
            </a:r>
            <a:r>
              <a:rPr lang="ru-RU" sz="2000" dirty="0" err="1"/>
              <a:t>соның</a:t>
            </a:r>
            <a:r>
              <a:rPr lang="ru-RU" sz="2000" dirty="0"/>
              <a:t> </a:t>
            </a:r>
            <a:r>
              <a:rPr lang="ru-RU" sz="2000" dirty="0" err="1"/>
              <a:t>ішінде</a:t>
            </a:r>
            <a:r>
              <a:rPr lang="ru-RU" sz="2000" dirty="0"/>
              <a:t> </a:t>
            </a:r>
            <a:r>
              <a:rPr lang="ru-RU" sz="2000" dirty="0" err="1"/>
              <a:t>мигранттардың</a:t>
            </a:r>
            <a:r>
              <a:rPr lang="ru-RU" sz="2000" dirty="0"/>
              <a:t> </a:t>
            </a:r>
            <a:r>
              <a:rPr lang="ru-RU" sz="2000" dirty="0" err="1"/>
              <a:t>өздерінен</a:t>
            </a:r>
            <a:r>
              <a:rPr lang="ru-RU" sz="2000" dirty="0"/>
              <a:t> </a:t>
            </a:r>
            <a:r>
              <a:rPr lang="ru-RU" sz="2000" dirty="0" err="1"/>
              <a:t>сұрау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алу</a:t>
            </a:r>
            <a:r>
              <a:rPr lang="en-US" sz="2000" dirty="0" smtClean="0"/>
              <a:t>; </a:t>
            </a:r>
            <a:endParaRPr lang="en-US" sz="20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dirty="0"/>
              <a:t>(c) </a:t>
            </a:r>
            <a:r>
              <a:rPr lang="ru-RU" sz="2000" dirty="0" err="1"/>
              <a:t>Бұзушылықтардың</a:t>
            </a:r>
            <a:r>
              <a:rPr lang="ru-RU" sz="2000" dirty="0"/>
              <a:t> </a:t>
            </a:r>
            <a:r>
              <a:rPr lang="ru-RU" sz="2000" dirty="0" err="1"/>
              <a:t>алдын</a:t>
            </a:r>
            <a:r>
              <a:rPr lang="ru-RU" sz="2000" dirty="0"/>
              <a:t> </a:t>
            </a:r>
            <a:r>
              <a:rPr lang="ru-RU" sz="2000" dirty="0" err="1"/>
              <a:t>алу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жою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тиісті</a:t>
            </a:r>
            <a:r>
              <a:rPr lang="ru-RU" sz="2000" dirty="0"/>
              <a:t> </a:t>
            </a:r>
            <a:r>
              <a:rPr lang="ru-RU" sz="2000" dirty="0" err="1"/>
              <a:t>ұсыныстарды</a:t>
            </a:r>
            <a:r>
              <a:rPr lang="ru-RU" sz="2000" dirty="0"/>
              <a:t> </a:t>
            </a:r>
            <a:r>
              <a:rPr lang="ru-RU" sz="2000" dirty="0" err="1"/>
              <a:t>қалыптастыру</a:t>
            </a:r>
            <a:r>
              <a:rPr lang="en-US" sz="2000" dirty="0" smtClean="0"/>
              <a:t>; </a:t>
            </a:r>
            <a:endParaRPr lang="en-US" sz="20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dirty="0"/>
              <a:t>(d) </a:t>
            </a:r>
            <a:r>
              <a:rPr lang="ru-RU" sz="2000" dirty="0" err="1"/>
              <a:t>Тиісті</a:t>
            </a:r>
            <a:r>
              <a:rPr lang="ru-RU" sz="2000" dirty="0"/>
              <a:t> </a:t>
            </a:r>
            <a:r>
              <a:rPr lang="ru-RU" sz="2000" dirty="0" err="1"/>
              <a:t>халықаралық</a:t>
            </a:r>
            <a:r>
              <a:rPr lang="ru-RU" sz="2000" dirty="0"/>
              <a:t> </a:t>
            </a:r>
            <a:r>
              <a:rPr lang="ru-RU" sz="2000" dirty="0" err="1"/>
              <a:t>құқықтың</a:t>
            </a:r>
            <a:r>
              <a:rPr lang="ru-RU" sz="2000" dirty="0"/>
              <a:t> </a:t>
            </a:r>
            <a:r>
              <a:rPr lang="ru-RU" sz="2000" dirty="0" err="1"/>
              <a:t>тиімді</a:t>
            </a:r>
            <a:r>
              <a:rPr lang="ru-RU" sz="2000" dirty="0"/>
              <a:t> </a:t>
            </a:r>
            <a:r>
              <a:rPr lang="ru-RU" sz="2000" dirty="0" err="1"/>
              <a:t>қолданылуына</a:t>
            </a:r>
            <a:r>
              <a:rPr lang="ru-RU" sz="2000" dirty="0"/>
              <a:t> </a:t>
            </a:r>
            <a:r>
              <a:rPr lang="ru-RU" sz="2000" dirty="0" err="1"/>
              <a:t>ықпал</a:t>
            </a:r>
            <a:r>
              <a:rPr lang="ru-RU" sz="2000" dirty="0"/>
              <a:t> </a:t>
            </a:r>
            <a:r>
              <a:rPr lang="ru-RU" sz="2000" dirty="0" err="1"/>
              <a:t>ету</a:t>
            </a:r>
            <a:r>
              <a:rPr lang="en-US" sz="2000" dirty="0" smtClean="0"/>
              <a:t>; </a:t>
            </a:r>
            <a:endParaRPr lang="en-US" sz="20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dirty="0"/>
              <a:t>(e) </a:t>
            </a:r>
            <a:r>
              <a:rPr lang="ru-RU" sz="2000" dirty="0" err="1"/>
              <a:t>Бұзушылықтарды</a:t>
            </a:r>
            <a:r>
              <a:rPr lang="ru-RU" sz="2000" dirty="0"/>
              <a:t> </a:t>
            </a:r>
            <a:r>
              <a:rPr lang="ru-RU" sz="2000" dirty="0" err="1"/>
              <a:t>жою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ұлттық</a:t>
            </a:r>
            <a:r>
              <a:rPr lang="ru-RU" sz="2000" dirty="0"/>
              <a:t>, </a:t>
            </a:r>
            <a:r>
              <a:rPr lang="ru-RU" sz="2000" dirty="0" err="1"/>
              <a:t>аймақтық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халықаралық</a:t>
            </a:r>
            <a:r>
              <a:rPr lang="ru-RU" sz="2000" dirty="0"/>
              <a:t> </a:t>
            </a:r>
            <a:r>
              <a:rPr lang="ru-RU" sz="2000" dirty="0" err="1"/>
              <a:t>деңгейде</a:t>
            </a:r>
            <a:r>
              <a:rPr lang="ru-RU" sz="2000" dirty="0"/>
              <a:t> </a:t>
            </a:r>
            <a:r>
              <a:rPr lang="ru-RU" sz="2000" dirty="0" err="1"/>
              <a:t>қолданылатын</a:t>
            </a:r>
            <a:r>
              <a:rPr lang="ru-RU" sz="2000" dirty="0"/>
              <a:t> </a:t>
            </a:r>
            <a:r>
              <a:rPr lang="ru-RU" sz="2000" dirty="0" err="1"/>
              <a:t>әрекеттер</a:t>
            </a:r>
            <a:r>
              <a:rPr lang="ru-RU" sz="2000" dirty="0"/>
              <a:t> мен </a:t>
            </a:r>
            <a:r>
              <a:rPr lang="ru-RU" sz="2000" dirty="0" err="1"/>
              <a:t>шараларды</a:t>
            </a:r>
            <a:r>
              <a:rPr lang="ru-RU" sz="2000" dirty="0"/>
              <a:t> </a:t>
            </a:r>
            <a:r>
              <a:rPr lang="ru-RU" sz="2000" dirty="0" err="1" smtClean="0"/>
              <a:t>ұсын</a:t>
            </a:r>
            <a:r>
              <a:rPr lang="kk-KZ" sz="2000" dirty="0"/>
              <a:t>у</a:t>
            </a:r>
            <a:r>
              <a:rPr lang="en-US" sz="2000" dirty="0" smtClean="0"/>
              <a:t>; </a:t>
            </a:r>
            <a:endParaRPr lang="en-US" sz="20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dirty="0"/>
              <a:t>(f) </a:t>
            </a:r>
            <a:r>
              <a:rPr lang="ru-RU" sz="2000" dirty="0" err="1" smtClean="0"/>
              <a:t>Гендерлік</a:t>
            </a:r>
            <a:r>
              <a:rPr lang="ru-RU" sz="2000" dirty="0" smtClean="0"/>
              <a:t> </a:t>
            </a:r>
            <a:r>
              <a:rPr lang="ru-RU" sz="2000" dirty="0" err="1"/>
              <a:t>перспективаны</a:t>
            </a:r>
            <a:r>
              <a:rPr lang="ru-RU" sz="2000" dirty="0"/>
              <a:t>, мигрант </a:t>
            </a:r>
            <a:r>
              <a:rPr lang="ru-RU" sz="2000" dirty="0" err="1"/>
              <a:t>әйелдерге</a:t>
            </a:r>
            <a:r>
              <a:rPr lang="ru-RU" sz="2000" dirty="0"/>
              <a:t> </a:t>
            </a:r>
            <a:r>
              <a:rPr lang="ru-RU" sz="2000" dirty="0" err="1"/>
              <a:t>қатысты</a:t>
            </a:r>
            <a:r>
              <a:rPr lang="ru-RU" sz="2000" dirty="0"/>
              <a:t> </a:t>
            </a:r>
            <a:r>
              <a:rPr lang="ru-RU" sz="2000" dirty="0" err="1"/>
              <a:t>бірнеше</a:t>
            </a:r>
            <a:r>
              <a:rPr lang="ru-RU" sz="2000" dirty="0"/>
              <a:t> </a:t>
            </a:r>
            <a:r>
              <a:rPr lang="ru-RU" sz="2000" dirty="0" err="1"/>
              <a:t>кемсітушілік</a:t>
            </a:r>
            <a:r>
              <a:rPr lang="ru-RU" sz="2000" dirty="0"/>
              <a:t> пен </a:t>
            </a:r>
            <a:r>
              <a:rPr lang="ru-RU" sz="2000" dirty="0" err="1"/>
              <a:t>зорлық-зомбылықты</a:t>
            </a:r>
            <a:r>
              <a:rPr lang="ru-RU" sz="2000" dirty="0"/>
              <a:t> </a:t>
            </a:r>
            <a:r>
              <a:rPr lang="ru-RU" sz="2000" dirty="0" err="1"/>
              <a:t>ескеру</a:t>
            </a:r>
            <a:r>
              <a:rPr lang="en-US" sz="2000" dirty="0" smtClean="0"/>
              <a:t>; </a:t>
            </a:r>
            <a:endParaRPr lang="en-US" sz="20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dirty="0"/>
              <a:t>(g) </a:t>
            </a:r>
            <a:r>
              <a:rPr lang="ru-RU" sz="2000" dirty="0" err="1"/>
              <a:t>Озық</a:t>
            </a:r>
            <a:r>
              <a:rPr lang="ru-RU" sz="2000" dirty="0"/>
              <a:t> </a:t>
            </a:r>
            <a:r>
              <a:rPr lang="ru-RU" sz="2000" dirty="0" err="1"/>
              <a:t>тәжірибелер</a:t>
            </a:r>
            <a:r>
              <a:rPr lang="ru-RU" sz="2000" dirty="0"/>
              <a:t> мен </a:t>
            </a:r>
            <a:r>
              <a:rPr lang="ru-RU" sz="2000" dirty="0" err="1"/>
              <a:t>халықаралық</a:t>
            </a:r>
            <a:r>
              <a:rPr lang="ru-RU" sz="2000" dirty="0"/>
              <a:t> </a:t>
            </a:r>
            <a:r>
              <a:rPr lang="ru-RU" sz="2000" dirty="0" err="1"/>
              <a:t>ынтымақтастықтың</a:t>
            </a:r>
            <a:r>
              <a:rPr lang="ru-RU" sz="2000" dirty="0"/>
              <a:t> </a:t>
            </a:r>
            <a:r>
              <a:rPr lang="ru-RU" sz="2000" dirty="0" err="1"/>
              <a:t>нақты</a:t>
            </a:r>
            <a:r>
              <a:rPr lang="ru-RU" sz="2000" dirty="0"/>
              <a:t> </a:t>
            </a:r>
            <a:r>
              <a:rPr lang="ru-RU" sz="2000" dirty="0" err="1"/>
              <a:t>бағыттары</a:t>
            </a:r>
            <a:r>
              <a:rPr lang="ru-RU" sz="2000" dirty="0"/>
              <a:t> мен </a:t>
            </a:r>
            <a:r>
              <a:rPr lang="ru-RU" sz="2000" dirty="0" err="1"/>
              <a:t>құралдарын</a:t>
            </a:r>
            <a:r>
              <a:rPr lang="ru-RU" sz="2000" dirty="0"/>
              <a:t> </a:t>
            </a:r>
            <a:r>
              <a:rPr lang="ru-RU" sz="2000" dirty="0" err="1"/>
              <a:t>анықтау</a:t>
            </a:r>
            <a:r>
              <a:rPr lang="en-US" sz="2000" dirty="0" smtClean="0"/>
              <a:t>; </a:t>
            </a:r>
            <a:endParaRPr lang="en-US" sz="20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dirty="0"/>
              <a:t>(h) </a:t>
            </a:r>
            <a:r>
              <a:rPr lang="ru-RU" sz="2000" dirty="0" err="1"/>
              <a:t>Кеңеске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Бас </a:t>
            </a:r>
            <a:r>
              <a:rPr lang="ru-RU" sz="2000" dirty="0" err="1"/>
              <a:t>Ассамблеяға</a:t>
            </a:r>
            <a:r>
              <a:rPr lang="ru-RU" sz="2000" dirty="0"/>
              <a:t> </a:t>
            </a:r>
            <a:r>
              <a:rPr lang="ru-RU" sz="2000" dirty="0" err="1"/>
              <a:t>жүйелі</a:t>
            </a:r>
            <a:r>
              <a:rPr lang="ru-RU" sz="2000" dirty="0"/>
              <a:t> </a:t>
            </a:r>
            <a:r>
              <a:rPr lang="ru-RU" sz="2000" dirty="0" err="1"/>
              <a:t>түрде</a:t>
            </a:r>
            <a:r>
              <a:rPr lang="ru-RU" sz="2000" dirty="0"/>
              <a:t> </a:t>
            </a:r>
            <a:r>
              <a:rPr lang="ru-RU" sz="2000" dirty="0" err="1"/>
              <a:t>есеп</a:t>
            </a:r>
            <a:r>
              <a:rPr lang="ru-RU" sz="2000" dirty="0"/>
              <a:t> беру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788A12-2574-473E-A1DE-37445E17B894}" type="slidenum">
              <a:rPr lang="fr-CA" altLang="en-US"/>
              <a:pPr/>
              <a:t>24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26181500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603" y="277813"/>
            <a:ext cx="9924197" cy="558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/>
              <a:t>БҰҰ-</a:t>
            </a:r>
            <a:r>
              <a:rPr lang="ru-RU" sz="3200" b="1" dirty="0" err="1"/>
              <a:t>ның</a:t>
            </a:r>
            <a:r>
              <a:rPr lang="ru-RU" sz="3200" b="1" dirty="0"/>
              <a:t> </a:t>
            </a:r>
            <a:r>
              <a:rPr lang="ru-RU" sz="3200" b="1" dirty="0" err="1"/>
              <a:t>мигранттардың</a:t>
            </a:r>
            <a:r>
              <a:rPr lang="ru-RU" sz="3200" b="1" dirty="0"/>
              <a:t> </a:t>
            </a:r>
            <a:r>
              <a:rPr lang="ru-RU" sz="3200" b="1" dirty="0" err="1"/>
              <a:t>адам</a:t>
            </a:r>
            <a:r>
              <a:rPr lang="ru-RU" sz="3200" b="1" dirty="0"/>
              <a:t> </a:t>
            </a:r>
            <a:r>
              <a:rPr lang="ru-RU" sz="3200" b="1" dirty="0" err="1"/>
              <a:t>құқықтары</a:t>
            </a:r>
            <a:r>
              <a:rPr lang="ru-RU" sz="3200" b="1" dirty="0"/>
              <a:t> </a:t>
            </a:r>
            <a:r>
              <a:rPr lang="ru-RU" sz="3200" b="1" dirty="0" err="1"/>
              <a:t>жөніндегі</a:t>
            </a:r>
            <a:r>
              <a:rPr lang="ru-RU" sz="3200" b="1" dirty="0"/>
              <a:t> </a:t>
            </a:r>
            <a:r>
              <a:rPr lang="ru-RU" sz="3200" b="1" dirty="0" err="1"/>
              <a:t>арнайы</a:t>
            </a:r>
            <a:r>
              <a:rPr lang="ru-RU" sz="3200" b="1" dirty="0"/>
              <a:t> </a:t>
            </a:r>
            <a:r>
              <a:rPr lang="ru-RU" sz="3200" b="1" dirty="0" err="1"/>
              <a:t>баяндамашысы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326" y="1192091"/>
            <a:ext cx="11627893" cy="51498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400" dirty="0"/>
              <a:t>Албания, Тунис, </a:t>
            </a:r>
            <a:r>
              <a:rPr lang="ru-RU" sz="2400" dirty="0" err="1"/>
              <a:t>Түркия</a:t>
            </a:r>
            <a:r>
              <a:rPr lang="ru-RU" sz="2400" dirty="0"/>
              <a:t>, Италия, Греция, ЕО-Брюссель, Катар, Шри-Ланка, Италия, Мальта, ЕО-Брюссель, Австралия, Греция, Ангола, </a:t>
            </a:r>
            <a:r>
              <a:rPr lang="ru-RU" sz="2400" dirty="0" err="1"/>
              <a:t>сонымен</a:t>
            </a:r>
            <a:r>
              <a:rPr lang="ru-RU" sz="2400" dirty="0"/>
              <a:t> </a:t>
            </a:r>
            <a:r>
              <a:rPr lang="ru-RU" sz="2400" dirty="0" err="1"/>
              <a:t>қатар</a:t>
            </a:r>
            <a:r>
              <a:rPr lang="ru-RU" sz="2400" dirty="0"/>
              <a:t> </a:t>
            </a:r>
            <a:r>
              <a:rPr lang="ru-RU" sz="2400" dirty="0" err="1"/>
              <a:t>Непалға</a:t>
            </a:r>
            <a:r>
              <a:rPr lang="ru-RU" sz="2400" dirty="0"/>
              <a:t> </a:t>
            </a:r>
            <a:r>
              <a:rPr lang="ru-RU" sz="2400" dirty="0" err="1"/>
              <a:t>жеке</a:t>
            </a:r>
            <a:r>
              <a:rPr lang="ru-RU" sz="2400" dirty="0"/>
              <a:t> </a:t>
            </a:r>
            <a:r>
              <a:rPr lang="ru-RU" sz="2400" dirty="0" err="1"/>
              <a:t>сапар</a:t>
            </a:r>
            <a:r>
              <a:rPr lang="ru-RU" sz="2400" dirty="0"/>
              <a:t> </a:t>
            </a:r>
            <a:r>
              <a:rPr lang="ru-RU" sz="2400" dirty="0" err="1"/>
              <a:t>туралы</a:t>
            </a:r>
            <a:r>
              <a:rPr lang="ru-RU" sz="2400" dirty="0"/>
              <a:t> ел </a:t>
            </a:r>
            <a:r>
              <a:rPr lang="ru-RU" sz="2400" dirty="0" err="1"/>
              <a:t>есептері</a:t>
            </a:r>
            <a:endParaRPr lang="en-CA" sz="2400" dirty="0"/>
          </a:p>
          <a:p>
            <a:pPr>
              <a:defRPr/>
            </a:pPr>
            <a:r>
              <a:rPr lang="ru-RU" sz="2400" dirty="0" err="1"/>
              <a:t>Көптеген</a:t>
            </a:r>
            <a:r>
              <a:rPr lang="ru-RU" sz="2400" dirty="0"/>
              <a:t> </a:t>
            </a:r>
            <a:r>
              <a:rPr lang="ru-RU" sz="2400" dirty="0" err="1"/>
              <a:t>форумдарға</a:t>
            </a:r>
            <a:r>
              <a:rPr lang="ru-RU" sz="2400" dirty="0"/>
              <a:t>, </a:t>
            </a:r>
            <a:r>
              <a:rPr lang="ru-RU" sz="2400" dirty="0" err="1"/>
              <a:t>конференцияларға</a:t>
            </a:r>
            <a:r>
              <a:rPr lang="ru-RU" sz="2400" dirty="0"/>
              <a:t>, </a:t>
            </a:r>
            <a:r>
              <a:rPr lang="ru-RU" sz="2400" dirty="0" err="1"/>
              <a:t>қосалқы</a:t>
            </a:r>
            <a:r>
              <a:rPr lang="ru-RU" sz="2400" dirty="0"/>
              <a:t> </a:t>
            </a:r>
            <a:r>
              <a:rPr lang="ru-RU" sz="2400" dirty="0" err="1"/>
              <a:t>оқиғаларға</a:t>
            </a:r>
            <a:r>
              <a:rPr lang="ru-RU" sz="2400" dirty="0"/>
              <a:t>, </a:t>
            </a:r>
            <a:r>
              <a:rPr lang="ru-RU" sz="2400" dirty="0" err="1"/>
              <a:t>панельдерге</a:t>
            </a:r>
            <a:r>
              <a:rPr lang="ru-RU" sz="2400" dirty="0"/>
              <a:t> </a:t>
            </a:r>
            <a:r>
              <a:rPr lang="ru-RU" sz="2400" dirty="0" err="1"/>
              <a:t>қатысу</a:t>
            </a:r>
            <a:r>
              <a:rPr lang="en-CA" sz="2400" dirty="0" smtClean="0"/>
              <a:t>…</a:t>
            </a:r>
            <a:endParaRPr lang="en-CA" sz="2400" dirty="0"/>
          </a:p>
          <a:p>
            <a:pPr>
              <a:defRPr/>
            </a:pPr>
            <a:r>
              <a:rPr lang="ru-RU" sz="2400" dirty="0" err="1"/>
              <a:t>Тақырыптық</a:t>
            </a:r>
            <a:r>
              <a:rPr lang="ru-RU" sz="2400" dirty="0"/>
              <a:t> </a:t>
            </a:r>
            <a:r>
              <a:rPr lang="ru-RU" sz="2400" dirty="0" err="1"/>
              <a:t>есептер</a:t>
            </a:r>
            <a:r>
              <a:rPr lang="ru-RU" sz="2400" dirty="0"/>
              <a:t> </a:t>
            </a:r>
            <a:r>
              <a:rPr lang="en-CA" sz="2400" dirty="0" smtClean="0"/>
              <a:t>: </a:t>
            </a:r>
            <a:endParaRPr lang="en-CA" sz="2400" dirty="0"/>
          </a:p>
          <a:p>
            <a:pPr lvl="1">
              <a:defRPr/>
            </a:pPr>
            <a:r>
              <a:rPr lang="ru-RU" sz="2000" dirty="0" err="1"/>
              <a:t>Заңсыз</a:t>
            </a:r>
            <a:r>
              <a:rPr lang="ru-RU" sz="2000" dirty="0"/>
              <a:t> </a:t>
            </a:r>
            <a:r>
              <a:rPr lang="ru-RU" sz="2000" dirty="0" err="1"/>
              <a:t>мигранттарды</a:t>
            </a:r>
            <a:r>
              <a:rPr lang="ru-RU" sz="2000" dirty="0"/>
              <a:t> </a:t>
            </a:r>
            <a:r>
              <a:rPr lang="ru-RU" sz="2000" dirty="0" err="1" smtClean="0"/>
              <a:t>ұстау</a:t>
            </a:r>
            <a:endParaRPr lang="ru-RU" sz="2000" dirty="0" smtClean="0"/>
          </a:p>
          <a:p>
            <a:pPr lvl="1">
              <a:defRPr/>
            </a:pPr>
            <a:r>
              <a:rPr lang="ru-RU" sz="2000" dirty="0" err="1" smtClean="0"/>
              <a:t>Климаттың</a:t>
            </a:r>
            <a:r>
              <a:rPr lang="ru-RU" sz="2000" dirty="0" smtClean="0"/>
              <a:t> </a:t>
            </a:r>
            <a:r>
              <a:rPr lang="ru-RU" sz="2000" dirty="0" err="1"/>
              <a:t>өзгеруі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smtClean="0"/>
              <a:t>миграция</a:t>
            </a:r>
          </a:p>
          <a:p>
            <a:pPr lvl="1">
              <a:defRPr/>
            </a:pPr>
            <a:r>
              <a:rPr lang="ru-RU" sz="2000" dirty="0" smtClean="0"/>
              <a:t>ЕО-</a:t>
            </a:r>
            <a:r>
              <a:rPr lang="ru-RU" sz="2000" dirty="0" err="1" smtClean="0"/>
              <a:t>ның</a:t>
            </a:r>
            <a:r>
              <a:rPr lang="ru-RU" sz="2000" dirty="0" smtClean="0"/>
              <a:t> </a:t>
            </a:r>
            <a:r>
              <a:rPr lang="ru-RU" sz="2000" dirty="0" err="1"/>
              <a:t>сыртқы</a:t>
            </a:r>
            <a:r>
              <a:rPr lang="ru-RU" sz="2000" dirty="0"/>
              <a:t> </a:t>
            </a:r>
            <a:r>
              <a:rPr lang="ru-RU" sz="2000" dirty="0" err="1"/>
              <a:t>шекараларындағы</a:t>
            </a:r>
            <a:r>
              <a:rPr lang="ru-RU" sz="2000" dirty="0"/>
              <a:t> </a:t>
            </a:r>
            <a:r>
              <a:rPr lang="ru-RU" sz="2000" dirty="0" err="1"/>
              <a:t>мигранттардың</a:t>
            </a:r>
            <a:r>
              <a:rPr lang="ru-RU" sz="2000" dirty="0"/>
              <a:t> </a:t>
            </a:r>
            <a:r>
              <a:rPr lang="ru-RU" sz="2000" dirty="0" err="1"/>
              <a:t>адам</a:t>
            </a:r>
            <a:r>
              <a:rPr lang="ru-RU" sz="2000" dirty="0"/>
              <a:t> </a:t>
            </a:r>
            <a:r>
              <a:rPr lang="ru-RU" sz="2000" dirty="0" err="1"/>
              <a:t>құқықтары</a:t>
            </a:r>
            <a:r>
              <a:rPr lang="ru-RU" sz="2000" dirty="0"/>
              <a:t> (</a:t>
            </a:r>
            <a:r>
              <a:rPr lang="en-CA" sz="2000" dirty="0"/>
              <a:t>x2</a:t>
            </a:r>
            <a:r>
              <a:rPr lang="en-CA" sz="2000" dirty="0" smtClean="0"/>
              <a:t>)</a:t>
            </a:r>
            <a:endParaRPr lang="kk-KZ" sz="2000" dirty="0" smtClean="0"/>
          </a:p>
          <a:p>
            <a:pPr lvl="1">
              <a:defRPr/>
            </a:pPr>
            <a:r>
              <a:rPr lang="ru-RU" sz="2000" dirty="0" err="1" smtClean="0"/>
              <a:t>Көші-қонды</a:t>
            </a:r>
            <a:r>
              <a:rPr lang="ru-RU" sz="2000" dirty="0" smtClean="0"/>
              <a:t> </a:t>
            </a:r>
            <a:r>
              <a:rPr lang="ru-RU" sz="2000" dirty="0" err="1"/>
              <a:t>жаһандық</a:t>
            </a:r>
            <a:r>
              <a:rPr lang="ru-RU" sz="2000" dirty="0"/>
              <a:t> </a:t>
            </a:r>
            <a:r>
              <a:rPr lang="ru-RU" sz="2000" dirty="0" err="1" smtClean="0"/>
              <a:t>басқару</a:t>
            </a:r>
            <a:endParaRPr lang="ru-RU" sz="2000" dirty="0" smtClean="0"/>
          </a:p>
          <a:p>
            <a:pPr lvl="1">
              <a:defRPr/>
            </a:pPr>
            <a:r>
              <a:rPr lang="ru-RU" sz="2000" dirty="0" err="1" smtClean="0"/>
              <a:t>Мигранттар</a:t>
            </a:r>
            <a:r>
              <a:rPr lang="ru-RU" sz="2000" dirty="0" smtClean="0"/>
              <a:t> </a:t>
            </a:r>
            <a:r>
              <a:rPr lang="ru-RU" sz="2000" dirty="0" err="1"/>
              <a:t>еңбегін</a:t>
            </a:r>
            <a:r>
              <a:rPr lang="ru-RU" sz="2000" dirty="0"/>
              <a:t> </a:t>
            </a:r>
            <a:r>
              <a:rPr lang="ru-RU" sz="2000" dirty="0" err="1" smtClean="0"/>
              <a:t>пайдалану</a:t>
            </a:r>
            <a:endParaRPr lang="ru-RU" sz="2000" dirty="0" smtClean="0"/>
          </a:p>
          <a:p>
            <a:pPr lvl="1">
              <a:defRPr/>
            </a:pPr>
            <a:r>
              <a:rPr lang="ru-RU" sz="2000" dirty="0" smtClean="0"/>
              <a:t>2015 </a:t>
            </a:r>
            <a:r>
              <a:rPr lang="ru-RU" sz="2000" dirty="0" err="1"/>
              <a:t>жылдан</a:t>
            </a:r>
            <a:r>
              <a:rPr lang="ru-RU" sz="2000" dirty="0"/>
              <a:t> </a:t>
            </a:r>
            <a:r>
              <a:rPr lang="ru-RU" sz="2000" dirty="0" err="1"/>
              <a:t>кейінгі</a:t>
            </a:r>
            <a:r>
              <a:rPr lang="ru-RU" sz="2000" dirty="0"/>
              <a:t> </a:t>
            </a:r>
            <a:r>
              <a:rPr lang="ru-RU" sz="2000" dirty="0" err="1"/>
              <a:t>тұрақты</a:t>
            </a:r>
            <a:r>
              <a:rPr lang="ru-RU" sz="2000" dirty="0"/>
              <a:t> даму </a:t>
            </a:r>
            <a:r>
              <a:rPr lang="ru-RU" sz="2000" dirty="0" err="1"/>
              <a:t>мақсаттарының</a:t>
            </a:r>
            <a:r>
              <a:rPr lang="ru-RU" sz="2000" dirty="0"/>
              <a:t> </a:t>
            </a:r>
            <a:r>
              <a:rPr lang="ru-RU" sz="2000" dirty="0" err="1"/>
              <a:t>күн</a:t>
            </a:r>
            <a:r>
              <a:rPr lang="ru-RU" sz="2000" dirty="0"/>
              <a:t> </a:t>
            </a:r>
            <a:r>
              <a:rPr lang="ru-RU" sz="2000" dirty="0" err="1"/>
              <a:t>тәртібіндегі</a:t>
            </a:r>
            <a:r>
              <a:rPr lang="ru-RU" sz="2000" dirty="0"/>
              <a:t> </a:t>
            </a:r>
            <a:r>
              <a:rPr lang="ru-RU" sz="2000" dirty="0" err="1"/>
              <a:t>мигранттардың</a:t>
            </a:r>
            <a:r>
              <a:rPr lang="ru-RU" sz="2000" dirty="0"/>
              <a:t> </a:t>
            </a:r>
            <a:r>
              <a:rPr lang="ru-RU" sz="2000" dirty="0" err="1"/>
              <a:t>адам</a:t>
            </a:r>
            <a:r>
              <a:rPr lang="ru-RU" sz="2000" dirty="0"/>
              <a:t> </a:t>
            </a:r>
            <a:r>
              <a:rPr lang="ru-RU" sz="2000" dirty="0" err="1" smtClean="0"/>
              <a:t>құқықтары</a:t>
            </a:r>
            <a:endParaRPr lang="ru-RU" sz="2000" dirty="0" smtClean="0"/>
          </a:p>
          <a:p>
            <a:pPr lvl="1">
              <a:defRPr/>
            </a:pPr>
            <a:r>
              <a:rPr lang="ru-RU" sz="2000" dirty="0" err="1" smtClean="0"/>
              <a:t>Уақытша</a:t>
            </a:r>
            <a:r>
              <a:rPr lang="ru-RU" sz="2000" dirty="0" smtClean="0"/>
              <a:t> </a:t>
            </a:r>
            <a:r>
              <a:rPr lang="ru-RU" sz="2000" dirty="0" err="1"/>
              <a:t>еңбек</a:t>
            </a:r>
            <a:r>
              <a:rPr lang="ru-RU" sz="2000" dirty="0"/>
              <a:t> </a:t>
            </a:r>
            <a:r>
              <a:rPr lang="ru-RU" sz="2000" dirty="0" err="1"/>
              <a:t>мигранттарын</a:t>
            </a:r>
            <a:r>
              <a:rPr lang="ru-RU" sz="2000" dirty="0"/>
              <a:t> </a:t>
            </a:r>
            <a:r>
              <a:rPr lang="ru-RU" sz="2000" dirty="0" err="1"/>
              <a:t>жалдау</a:t>
            </a:r>
            <a:r>
              <a:rPr lang="ru-RU" sz="2000" dirty="0"/>
              <a:t> </a:t>
            </a:r>
            <a:r>
              <a:rPr lang="ru-RU" sz="2000" dirty="0" err="1" smtClean="0"/>
              <a:t>тәжірибесі</a:t>
            </a:r>
            <a:endParaRPr lang="ru-RU" sz="2000" dirty="0" smtClean="0"/>
          </a:p>
          <a:p>
            <a:pPr lvl="1">
              <a:defRPr/>
            </a:pPr>
            <a:r>
              <a:rPr lang="ru-RU" sz="2000" dirty="0" err="1" smtClean="0"/>
              <a:t>Аймақтық</a:t>
            </a:r>
            <a:r>
              <a:rPr lang="ru-RU" sz="2000" dirty="0" smtClean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екіжақты</a:t>
            </a:r>
            <a:r>
              <a:rPr lang="ru-RU" sz="2000" dirty="0"/>
              <a:t> </a:t>
            </a:r>
            <a:r>
              <a:rPr lang="ru-RU" sz="2000" dirty="0" err="1"/>
              <a:t>сауда</a:t>
            </a:r>
            <a:r>
              <a:rPr lang="ru-RU" sz="2000" dirty="0"/>
              <a:t> </a:t>
            </a:r>
            <a:r>
              <a:rPr lang="ru-RU" sz="2000" dirty="0" err="1"/>
              <a:t>келісімдері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трансұлттық</a:t>
            </a:r>
            <a:r>
              <a:rPr lang="ru-RU" sz="2000" dirty="0"/>
              <a:t> </a:t>
            </a:r>
            <a:r>
              <a:rPr lang="ru-RU" sz="2000" dirty="0" err="1" smtClean="0"/>
              <a:t>ұтқырлық</a:t>
            </a:r>
            <a:endParaRPr lang="ru-RU" sz="2000" dirty="0" smtClean="0"/>
          </a:p>
          <a:p>
            <a:pPr lvl="1">
              <a:defRPr/>
            </a:pPr>
            <a:r>
              <a:rPr lang="ru-RU" sz="2000" dirty="0" err="1" smtClean="0"/>
              <a:t>Көші-қон</a:t>
            </a:r>
            <a:r>
              <a:rPr lang="ru-RU" sz="2000" dirty="0" smtClean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жаһандық</a:t>
            </a:r>
            <a:r>
              <a:rPr lang="ru-RU" sz="2000" dirty="0"/>
              <a:t> </a:t>
            </a:r>
            <a:r>
              <a:rPr lang="ru-RU" sz="2000" dirty="0" err="1"/>
              <a:t>шартты</a:t>
            </a:r>
            <a:r>
              <a:rPr lang="ru-RU" sz="2000" dirty="0"/>
              <a:t> </a:t>
            </a:r>
            <a:r>
              <a:rPr lang="ru-RU" sz="2000" dirty="0" err="1"/>
              <a:t>әзірлеу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 smtClean="0"/>
              <a:t>ұсыныстар</a:t>
            </a:r>
            <a:endParaRPr lang="ru-RU" sz="2000" dirty="0" smtClean="0"/>
          </a:p>
          <a:p>
            <a:pPr lvl="1">
              <a:defRPr/>
            </a:pPr>
            <a:r>
              <a:rPr lang="ru-RU" sz="2000" dirty="0" err="1" smtClean="0"/>
              <a:t>Адамның</a:t>
            </a:r>
            <a:r>
              <a:rPr lang="ru-RU" sz="2000" dirty="0" smtClean="0"/>
              <a:t> </a:t>
            </a:r>
            <a:r>
              <a:rPr lang="ru-RU" sz="2000" dirty="0" err="1"/>
              <a:t>ұтқырлығын</a:t>
            </a:r>
            <a:r>
              <a:rPr lang="ru-RU" sz="2000" dirty="0"/>
              <a:t> </a:t>
            </a:r>
            <a:r>
              <a:rPr lang="ru-RU" sz="2000" dirty="0" err="1"/>
              <a:t>жеңілдетуге</a:t>
            </a:r>
            <a:r>
              <a:rPr lang="ru-RU" sz="2000" dirty="0"/>
              <a:t> </a:t>
            </a:r>
            <a:r>
              <a:rPr lang="ru-RU" sz="2000" dirty="0" err="1"/>
              <a:t>арналған</a:t>
            </a:r>
            <a:r>
              <a:rPr lang="ru-RU" sz="2000" dirty="0"/>
              <a:t> 2035 </a:t>
            </a:r>
            <a:r>
              <a:rPr lang="ru-RU" sz="2000" dirty="0" err="1"/>
              <a:t>күн</a:t>
            </a:r>
            <a:r>
              <a:rPr lang="ru-RU" sz="2000" dirty="0"/>
              <a:t> </a:t>
            </a:r>
            <a:r>
              <a:rPr lang="ru-RU" sz="2000" dirty="0" err="1" smtClean="0"/>
              <a:t>тәртібі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C7BB7D-58F7-4317-A17D-FC6299AC6283}" type="slidenum">
              <a:rPr lang="fr-CA" altLang="en-US"/>
              <a:pPr/>
              <a:t>25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2648613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46" y="277813"/>
            <a:ext cx="11354938" cy="919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 dirty="0" err="1"/>
              <a:t>Арнайы</a:t>
            </a:r>
            <a:r>
              <a:rPr lang="ru-RU" sz="3600" b="1" dirty="0"/>
              <a:t> </a:t>
            </a:r>
            <a:r>
              <a:rPr lang="kk-KZ" sz="3600" b="1" dirty="0" smtClean="0"/>
              <a:t>баяндамашының</a:t>
            </a:r>
            <a:r>
              <a:rPr lang="ru-RU" sz="3600" b="1" dirty="0" smtClean="0"/>
              <a:t> </a:t>
            </a:r>
            <a:r>
              <a:rPr lang="ru-RU" sz="3600" b="1" dirty="0" err="1"/>
              <a:t>негізгі</a:t>
            </a:r>
            <a:r>
              <a:rPr lang="ru-RU" sz="3600" b="1" dirty="0"/>
              <a:t> </a:t>
            </a:r>
            <a:r>
              <a:rPr lang="ru-RU" sz="3600" b="1" dirty="0" err="1" smtClean="0"/>
              <a:t>функциялары</a:t>
            </a:r>
            <a:r>
              <a:rPr lang="ru-RU" sz="3600" b="1" dirty="0" smtClean="0"/>
              <a:t>: </a:t>
            </a:r>
            <a:r>
              <a:rPr lang="ru-RU" sz="3600" b="1" dirty="0"/>
              <a:t>дискурс, </a:t>
            </a:r>
            <a:r>
              <a:rPr lang="ru-RU" sz="3600" b="1" dirty="0" err="1"/>
              <a:t>қабылдау</a:t>
            </a:r>
            <a:r>
              <a:rPr lang="ru-RU" sz="3600" b="1" dirty="0"/>
              <a:t> </a:t>
            </a:r>
            <a:r>
              <a:rPr lang="ru-RU" sz="3600" b="1" dirty="0" err="1"/>
              <a:t>және</a:t>
            </a:r>
            <a:r>
              <a:rPr lang="ru-RU" sz="3600" b="1" dirty="0"/>
              <a:t> </a:t>
            </a:r>
            <a:r>
              <a:rPr lang="ru-RU" sz="3600" b="1" dirty="0" err="1"/>
              <a:t>жақсы</a:t>
            </a:r>
            <a:r>
              <a:rPr lang="ru-RU" sz="3600" b="1" dirty="0"/>
              <a:t> </a:t>
            </a:r>
            <a:r>
              <a:rPr lang="ru-RU" sz="3600" b="1" dirty="0" err="1"/>
              <a:t>тәжірибелер</a:t>
            </a:r>
            <a:r>
              <a:rPr lang="ru-RU" sz="3600" b="1" dirty="0"/>
              <a:t> </a:t>
            </a:r>
            <a:r>
              <a:rPr lang="ru-RU" sz="3600" b="1" dirty="0" err="1"/>
              <a:t>бойынша</a:t>
            </a:r>
            <a:r>
              <a:rPr lang="ru-RU" sz="3600" b="1" dirty="0"/>
              <a:t> </a:t>
            </a:r>
            <a:r>
              <a:rPr lang="ru-RU" sz="3600" b="1" dirty="0" err="1"/>
              <a:t>жұмыс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2" y="1651378"/>
            <a:ext cx="11682484" cy="4704971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sz="2400" dirty="0" err="1"/>
              <a:t>Арнайы</a:t>
            </a:r>
            <a:r>
              <a:rPr lang="ru-RU" sz="2400" dirty="0"/>
              <a:t> </a:t>
            </a:r>
            <a:r>
              <a:rPr lang="ru-RU" sz="2400" dirty="0" err="1"/>
              <a:t>баяндамашы</a:t>
            </a:r>
            <a:r>
              <a:rPr lang="ru-RU" sz="2400" dirty="0"/>
              <a:t> </a:t>
            </a:r>
            <a:r>
              <a:rPr lang="ru-RU" sz="2400" dirty="0" err="1"/>
              <a:t>баяндамалары</a:t>
            </a:r>
            <a:r>
              <a:rPr lang="ru-RU" sz="2400" dirty="0"/>
              <a:t> </a:t>
            </a:r>
            <a:r>
              <a:rPr lang="ru-RU" sz="2400" dirty="0" err="1"/>
              <a:t>анықтамаға</a:t>
            </a:r>
            <a:r>
              <a:rPr lang="ru-RU" sz="2400" dirty="0"/>
              <a:t> </a:t>
            </a:r>
            <a:r>
              <a:rPr lang="ru-RU" sz="2400" dirty="0" err="1"/>
              <a:t>айналады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ұжымдық</a:t>
            </a:r>
            <a:r>
              <a:rPr lang="ru-RU" sz="2400" dirty="0"/>
              <a:t> </a:t>
            </a:r>
            <a:r>
              <a:rPr lang="ru-RU" sz="2400" dirty="0" err="1"/>
              <a:t>білім</a:t>
            </a:r>
            <a:r>
              <a:rPr lang="ru-RU" sz="2400" dirty="0"/>
              <a:t> </a:t>
            </a:r>
            <a:r>
              <a:rPr lang="ru-RU" sz="2400" dirty="0" err="1"/>
              <a:t>қорын</a:t>
            </a:r>
            <a:r>
              <a:rPr lang="ru-RU" sz="2400" dirty="0"/>
              <a:t> </a:t>
            </a:r>
            <a:r>
              <a:rPr lang="ru-RU" sz="2400" dirty="0" err="1" smtClean="0"/>
              <a:t>толықтырады</a:t>
            </a:r>
            <a:r>
              <a:rPr lang="en-CA" sz="2400" dirty="0" smtClean="0"/>
              <a:t>:</a:t>
            </a:r>
            <a:endParaRPr lang="en-CA" sz="2400" dirty="0"/>
          </a:p>
          <a:p>
            <a:pPr lvl="1">
              <a:defRPr/>
            </a:pPr>
            <a:r>
              <a:rPr lang="kk-KZ" sz="2200" dirty="0" smtClean="0"/>
              <a:t>Басқа да халықаралық ұйысдар мен үкіметтік емес ұйымдармен квоталанған</a:t>
            </a:r>
            <a:endParaRPr lang="en-CA" sz="2200" dirty="0"/>
          </a:p>
          <a:p>
            <a:pPr lvl="1">
              <a:defRPr/>
            </a:pPr>
            <a:r>
              <a:rPr lang="ru-RU" sz="2200" dirty="0" err="1"/>
              <a:t>Пікірсайысты</a:t>
            </a:r>
            <a:r>
              <a:rPr lang="ru-RU" sz="2200" dirty="0"/>
              <a:t> </a:t>
            </a:r>
            <a:r>
              <a:rPr lang="ru-RU" sz="2200" dirty="0" err="1" smtClean="0"/>
              <a:t>жетілдіру</a:t>
            </a:r>
            <a:endParaRPr lang="en-CA" sz="2200" dirty="0"/>
          </a:p>
          <a:p>
            <a:pPr lvl="1">
              <a:defRPr/>
            </a:pPr>
            <a:r>
              <a:rPr lang="ru-RU" sz="2200" dirty="0" err="1"/>
              <a:t>Мысал</a:t>
            </a:r>
            <a:r>
              <a:rPr lang="ru-RU" sz="2200" dirty="0"/>
              <a:t>: </a:t>
            </a:r>
            <a:r>
              <a:rPr lang="en-CA" sz="2200" dirty="0"/>
              <a:t>CRC DGD </a:t>
            </a:r>
            <a:r>
              <a:rPr lang="ru-RU" sz="2200" dirty="0" err="1"/>
              <a:t>қыркүйек</a:t>
            </a:r>
            <a:r>
              <a:rPr lang="ru-RU" sz="2200" dirty="0"/>
              <a:t> 2012: </a:t>
            </a:r>
            <a:r>
              <a:rPr lang="ru-RU" sz="2200" dirty="0" smtClean="0"/>
              <a:t>«</a:t>
            </a:r>
            <a:r>
              <a:rPr lang="ru-RU" sz="2200" dirty="0" err="1" smtClean="0"/>
              <a:t>Қозғалыстағы</a:t>
            </a:r>
            <a:r>
              <a:rPr lang="ru-RU" sz="2200" dirty="0" smtClean="0"/>
              <a:t> </a:t>
            </a:r>
            <a:r>
              <a:rPr lang="ru-RU" sz="2200" dirty="0" err="1" smtClean="0"/>
              <a:t>балалар</a:t>
            </a:r>
            <a:r>
              <a:rPr lang="ru-RU" sz="2200" dirty="0" smtClean="0"/>
              <a:t>» </a:t>
            </a:r>
            <a:r>
              <a:rPr lang="ru-RU" sz="2200" dirty="0" err="1"/>
              <a:t>жалпы</a:t>
            </a:r>
            <a:r>
              <a:rPr lang="ru-RU" sz="2200" dirty="0"/>
              <a:t> </a:t>
            </a:r>
            <a:r>
              <a:rPr lang="ru-RU" sz="2200" dirty="0" err="1"/>
              <a:t>бақылауды</a:t>
            </a:r>
            <a:r>
              <a:rPr lang="ru-RU" sz="2200" dirty="0"/>
              <a:t> </a:t>
            </a:r>
            <a:r>
              <a:rPr lang="ru-RU" sz="2200" dirty="0" err="1" smtClean="0"/>
              <a:t>дайындау</a:t>
            </a:r>
            <a:endParaRPr lang="en-CA" sz="2200" dirty="0"/>
          </a:p>
          <a:p>
            <a:pPr lvl="2">
              <a:defRPr/>
            </a:pPr>
            <a:r>
              <a:rPr lang="ru-RU" dirty="0"/>
              <a:t>ЮНИСЕФ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en-CA" dirty="0"/>
              <a:t>OHCHR </a:t>
            </a:r>
            <a:r>
              <a:rPr lang="ru-RU" dirty="0" err="1"/>
              <a:t>құжатымен</a:t>
            </a:r>
            <a:r>
              <a:rPr lang="ru-RU" dirty="0"/>
              <a:t> </a:t>
            </a:r>
            <a:r>
              <a:rPr lang="ru-RU" dirty="0" err="1"/>
              <a:t>жұмыс</a:t>
            </a:r>
            <a:endParaRPr lang="en-CA" dirty="0"/>
          </a:p>
          <a:p>
            <a:pPr lvl="2">
              <a:defRPr/>
            </a:pPr>
            <a:r>
              <a:rPr lang="ru-RU" dirty="0" err="1"/>
              <a:t>Балаларға</a:t>
            </a:r>
            <a:r>
              <a:rPr lang="ru-RU" dirty="0"/>
              <a:t> </a:t>
            </a:r>
            <a:r>
              <a:rPr lang="ru-RU" dirty="0" err="1"/>
              <a:t>қарсы</a:t>
            </a:r>
            <a:r>
              <a:rPr lang="ru-RU" dirty="0"/>
              <a:t> </a:t>
            </a:r>
            <a:r>
              <a:rPr lang="ru-RU" dirty="0" err="1"/>
              <a:t>зорлық-зомбылық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балаларды</a:t>
            </a:r>
            <a:r>
              <a:rPr lang="ru-RU" dirty="0"/>
              <a:t> </a:t>
            </a:r>
            <a:r>
              <a:rPr lang="ru-RU" dirty="0" err="1"/>
              <a:t>құтқару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баяндамашымен</a:t>
            </a:r>
            <a:r>
              <a:rPr lang="ru-RU" dirty="0"/>
              <a:t> </a:t>
            </a:r>
            <a:r>
              <a:rPr lang="ru-RU" dirty="0" err="1"/>
              <a:t>бірлескен</a:t>
            </a:r>
            <a:r>
              <a:rPr lang="ru-RU" dirty="0"/>
              <a:t> </a:t>
            </a:r>
            <a:r>
              <a:rPr lang="ru-RU" dirty="0" err="1" smtClean="0"/>
              <a:t>құжа</a:t>
            </a:r>
            <a:r>
              <a:rPr lang="kk-KZ" dirty="0"/>
              <a:t>е</a:t>
            </a:r>
            <a:endParaRPr lang="en-CA" dirty="0"/>
          </a:p>
          <a:p>
            <a:pPr>
              <a:defRPr/>
            </a:pPr>
            <a:r>
              <a:rPr lang="kk-KZ" sz="2400" dirty="0" smtClean="0"/>
              <a:t>Арнайы баяндамашы келесілерді істей алады</a:t>
            </a:r>
            <a:r>
              <a:rPr lang="en-CA" sz="2400" dirty="0" smtClean="0"/>
              <a:t>:</a:t>
            </a:r>
            <a:endParaRPr lang="en-CA" sz="2400" dirty="0"/>
          </a:p>
          <a:p>
            <a:pPr lvl="1">
              <a:defRPr/>
            </a:pPr>
            <a:r>
              <a:rPr lang="kk-KZ" sz="2200" dirty="0"/>
              <a:t>Зардап шеккендердің </a:t>
            </a:r>
            <a:r>
              <a:rPr lang="kk-KZ" sz="2200" dirty="0" smtClean="0"/>
              <a:t>өтініштерін жеткізу</a:t>
            </a:r>
          </a:p>
          <a:p>
            <a:pPr lvl="1">
              <a:defRPr/>
            </a:pPr>
            <a:r>
              <a:rPr lang="kk-KZ" sz="2200" dirty="0" smtClean="0"/>
              <a:t>Тиісті анықтамалар беру</a:t>
            </a:r>
          </a:p>
          <a:p>
            <a:pPr lvl="1">
              <a:defRPr/>
            </a:pPr>
            <a:r>
              <a:rPr lang="kk-KZ" sz="2200" dirty="0" smtClean="0"/>
              <a:t>Проблемаларды ажырату</a:t>
            </a:r>
          </a:p>
          <a:p>
            <a:pPr lvl="1">
              <a:defRPr/>
            </a:pPr>
            <a:r>
              <a:rPr lang="kk-KZ" sz="2200" dirty="0" smtClean="0"/>
              <a:t>«Озық тәжірибелерді» анықтау</a:t>
            </a:r>
            <a:endParaRPr lang="kk-KZ" sz="2200" dirty="0"/>
          </a:p>
          <a:p>
            <a:pPr>
              <a:defRPr/>
            </a:pPr>
            <a:r>
              <a:rPr lang="ru-RU" sz="2400" dirty="0" err="1"/>
              <a:t>Мақсаты</a:t>
            </a:r>
            <a:r>
              <a:rPr lang="ru-RU" sz="2400" dirty="0"/>
              <a:t>: </a:t>
            </a:r>
            <a:r>
              <a:rPr lang="ru-RU" sz="2400" dirty="0" err="1"/>
              <a:t>қабылдауды</a:t>
            </a:r>
            <a:r>
              <a:rPr lang="ru-RU" sz="2400" dirty="0"/>
              <a:t> </a:t>
            </a:r>
            <a:r>
              <a:rPr lang="ru-RU" sz="2400" dirty="0" err="1"/>
              <a:t>түрлендіру</a:t>
            </a:r>
            <a:endParaRPr lang="en-CA" sz="2400" dirty="0"/>
          </a:p>
          <a:p>
            <a:pPr>
              <a:defRPr/>
            </a:pPr>
            <a:r>
              <a:rPr lang="ru-RU" sz="2400" dirty="0" err="1"/>
              <a:t>Мәселе</a:t>
            </a:r>
            <a:r>
              <a:rPr lang="ru-RU" sz="2400" dirty="0"/>
              <a:t>: </a:t>
            </a:r>
            <a:r>
              <a:rPr lang="ru-RU" sz="2400" dirty="0" err="1" smtClean="0"/>
              <a:t>бақылау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66F451-3C60-4294-B9B9-5154BB1C1B6D}" type="slidenum">
              <a:rPr lang="fr-CA" altLang="en-US"/>
              <a:pPr/>
              <a:t>26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3675610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re 1"/>
          <p:cNvSpPr>
            <a:spLocks noGrp="1"/>
          </p:cNvSpPr>
          <p:nvPr>
            <p:ph type="title"/>
          </p:nvPr>
        </p:nvSpPr>
        <p:spPr>
          <a:xfrm>
            <a:off x="559558" y="332406"/>
            <a:ext cx="9651242" cy="6302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/>
              <a:t>Адам </a:t>
            </a:r>
            <a:r>
              <a:rPr lang="ru-RU" b="1" dirty="0" err="1"/>
              <a:t>құқықтары</a:t>
            </a:r>
            <a:r>
              <a:rPr lang="ru-RU" b="1" dirty="0"/>
              <a:t> </a:t>
            </a:r>
            <a:r>
              <a:rPr lang="ru-RU" b="1" dirty="0" err="1"/>
              <a:t>жөніндегі</a:t>
            </a:r>
            <a:r>
              <a:rPr lang="ru-RU" b="1" dirty="0"/>
              <a:t> </a:t>
            </a:r>
            <a:r>
              <a:rPr lang="ru-RU" b="1" dirty="0" err="1"/>
              <a:t>кеңес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5279" y="1255595"/>
            <a:ext cx="11368585" cy="4875330"/>
          </a:xfrm>
        </p:spPr>
        <p:txBody>
          <a:bodyPr rtlCol="0">
            <a:noAutofit/>
          </a:bodyPr>
          <a:lstStyle/>
          <a:p>
            <a:pPr>
              <a:spcBef>
                <a:spcPts val="600"/>
              </a:spcBef>
              <a:buNone/>
              <a:defRPr/>
            </a:pPr>
            <a:r>
              <a:rPr lang="ru-RU" sz="2200" i="1" dirty="0"/>
              <a:t>БҰҰ Бас </a:t>
            </a:r>
            <a:r>
              <a:rPr lang="ru-RU" sz="2200" i="1" dirty="0" err="1"/>
              <a:t>Ассамблеясының</a:t>
            </a:r>
            <a:r>
              <a:rPr lang="ru-RU" sz="2200" i="1" dirty="0"/>
              <a:t> Адам </a:t>
            </a:r>
            <a:r>
              <a:rPr lang="ru-RU" sz="2200" i="1" dirty="0" err="1"/>
              <a:t>құқықтары</a:t>
            </a:r>
            <a:r>
              <a:rPr lang="ru-RU" sz="2200" i="1" dirty="0"/>
              <a:t> </a:t>
            </a:r>
            <a:r>
              <a:rPr lang="ru-RU" sz="2200" i="1" dirty="0" err="1"/>
              <a:t>жөніндегі</a:t>
            </a:r>
            <a:r>
              <a:rPr lang="ru-RU" sz="2200" i="1" dirty="0"/>
              <a:t> </a:t>
            </a:r>
            <a:r>
              <a:rPr lang="ru-RU" sz="2200" i="1" dirty="0" err="1"/>
              <a:t>кеңесті</a:t>
            </a:r>
            <a:r>
              <a:rPr lang="ru-RU" sz="2200" i="1" dirty="0"/>
              <a:t> </a:t>
            </a:r>
            <a:r>
              <a:rPr lang="ru-RU" sz="2200" i="1" dirty="0" err="1"/>
              <a:t>құру</a:t>
            </a:r>
            <a:r>
              <a:rPr lang="ru-RU" sz="2200" i="1" dirty="0"/>
              <a:t> </a:t>
            </a:r>
            <a:r>
              <a:rPr lang="ru-RU" sz="2200" i="1" dirty="0" err="1"/>
              <a:t>туралы</a:t>
            </a:r>
            <a:r>
              <a:rPr lang="ru-RU" sz="2200" i="1" dirty="0"/>
              <a:t> 60/251 (2006) </a:t>
            </a:r>
            <a:r>
              <a:rPr lang="ru-RU" sz="2200" i="1" dirty="0" err="1"/>
              <a:t>қарары</a:t>
            </a:r>
            <a:endParaRPr lang="en-US" sz="2200" i="1" dirty="0"/>
          </a:p>
          <a:p>
            <a:pPr>
              <a:buNone/>
              <a:defRPr/>
            </a:pPr>
            <a:r>
              <a:rPr lang="fr-C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kk-K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Кеңес басқа да мәселелерді қоса алғанда</a:t>
            </a:r>
            <a:r>
              <a:rPr lang="en-C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CA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lphaLcParenR"/>
              <a:defRPr/>
            </a:pPr>
            <a:r>
              <a:rPr lang="ru-RU" sz="2200" dirty="0" err="1" smtClean="0"/>
              <a:t>Мүдделі</a:t>
            </a:r>
            <a:r>
              <a:rPr lang="ru-RU" sz="2200" dirty="0" smtClean="0"/>
              <a:t> </a:t>
            </a:r>
            <a:r>
              <a:rPr lang="ru-RU" sz="2200" dirty="0" err="1"/>
              <a:t>мүше</a:t>
            </a:r>
            <a:r>
              <a:rPr lang="ru-RU" sz="2200" dirty="0"/>
              <a:t> </a:t>
            </a:r>
            <a:r>
              <a:rPr lang="ru-RU" sz="2200" dirty="0" err="1"/>
              <a:t>мемлекеттермен</a:t>
            </a:r>
            <a:r>
              <a:rPr lang="ru-RU" sz="2200" dirty="0"/>
              <a:t> </a:t>
            </a:r>
            <a:r>
              <a:rPr lang="ru-RU" sz="2200" dirty="0" err="1"/>
              <a:t>консультациялар</a:t>
            </a:r>
            <a:r>
              <a:rPr lang="ru-RU" sz="2200" dirty="0"/>
              <a:t> </a:t>
            </a:r>
            <a:r>
              <a:rPr lang="ru-RU" sz="2200" dirty="0" err="1"/>
              <a:t>және</a:t>
            </a:r>
            <a:r>
              <a:rPr lang="ru-RU" sz="2200" dirty="0"/>
              <a:t> </a:t>
            </a:r>
            <a:r>
              <a:rPr lang="ru-RU" sz="2200" dirty="0" err="1"/>
              <a:t>олардың</a:t>
            </a:r>
            <a:r>
              <a:rPr lang="ru-RU" sz="2200" dirty="0"/>
              <a:t> </a:t>
            </a:r>
            <a:r>
              <a:rPr lang="ru-RU" sz="2200" dirty="0" err="1"/>
              <a:t>келісімімен</a:t>
            </a:r>
            <a:r>
              <a:rPr lang="ru-RU" sz="2200" dirty="0"/>
              <a:t> </a:t>
            </a:r>
            <a:r>
              <a:rPr lang="ru-RU" sz="2200" dirty="0" err="1"/>
              <a:t>ұсынылатын</a:t>
            </a:r>
            <a:r>
              <a:rPr lang="ru-RU" sz="2200" dirty="0"/>
              <a:t> </a:t>
            </a:r>
            <a:r>
              <a:rPr lang="ru-RU" sz="2200" dirty="0" err="1"/>
              <a:t>адам</a:t>
            </a:r>
            <a:r>
              <a:rPr lang="ru-RU" sz="2200" dirty="0"/>
              <a:t> </a:t>
            </a:r>
            <a:r>
              <a:rPr lang="ru-RU" sz="2200" dirty="0" err="1"/>
              <a:t>құқықтары</a:t>
            </a:r>
            <a:r>
              <a:rPr lang="ru-RU" sz="2200" dirty="0"/>
              <a:t> </a:t>
            </a:r>
            <a:r>
              <a:rPr lang="ru-RU" sz="2200" dirty="0" err="1"/>
              <a:t>бойынша</a:t>
            </a:r>
            <a:r>
              <a:rPr lang="ru-RU" sz="2200" dirty="0"/>
              <a:t> </a:t>
            </a:r>
            <a:r>
              <a:rPr lang="ru-RU" sz="2200" dirty="0" err="1"/>
              <a:t>білім</a:t>
            </a:r>
            <a:r>
              <a:rPr lang="ru-RU" sz="2200" dirty="0"/>
              <a:t> беру мен </a:t>
            </a:r>
            <a:r>
              <a:rPr lang="ru-RU" sz="2200" dirty="0" err="1"/>
              <a:t>оқуға</a:t>
            </a:r>
            <a:r>
              <a:rPr lang="ru-RU" sz="2200" dirty="0"/>
              <a:t>, </a:t>
            </a:r>
            <a:r>
              <a:rPr lang="ru-RU" sz="2200" dirty="0" err="1"/>
              <a:t>сондай-ақ</a:t>
            </a:r>
            <a:r>
              <a:rPr lang="ru-RU" sz="2200" dirty="0"/>
              <a:t> </a:t>
            </a:r>
            <a:r>
              <a:rPr lang="ru-RU" sz="2200" dirty="0" err="1"/>
              <a:t>консультативтік</a:t>
            </a:r>
            <a:r>
              <a:rPr lang="ru-RU" sz="2200" dirty="0"/>
              <a:t> </a:t>
            </a:r>
            <a:r>
              <a:rPr lang="ru-RU" sz="2200" dirty="0" err="1"/>
              <a:t>қызметтерге</a:t>
            </a:r>
            <a:r>
              <a:rPr lang="ru-RU" sz="2200" dirty="0"/>
              <a:t>, </a:t>
            </a:r>
            <a:r>
              <a:rPr lang="ru-RU" sz="2200" dirty="0" err="1"/>
              <a:t>техникалық</a:t>
            </a:r>
            <a:r>
              <a:rPr lang="ru-RU" sz="2200" dirty="0"/>
              <a:t> </a:t>
            </a:r>
            <a:r>
              <a:rPr lang="ru-RU" sz="2200" dirty="0" err="1"/>
              <a:t>көмекке</a:t>
            </a:r>
            <a:r>
              <a:rPr lang="ru-RU" sz="2200" dirty="0"/>
              <a:t> </a:t>
            </a:r>
            <a:r>
              <a:rPr lang="ru-RU" sz="2200" dirty="0" err="1"/>
              <a:t>және</a:t>
            </a:r>
            <a:r>
              <a:rPr lang="ru-RU" sz="2200" dirty="0"/>
              <a:t> </a:t>
            </a:r>
            <a:r>
              <a:rPr lang="ru-RU" sz="2200" dirty="0" err="1"/>
              <a:t>әлеуетті</a:t>
            </a:r>
            <a:r>
              <a:rPr lang="ru-RU" sz="2200" dirty="0"/>
              <a:t> </a:t>
            </a:r>
            <a:r>
              <a:rPr lang="ru-RU" sz="2200" dirty="0" err="1"/>
              <a:t>арттыруға</a:t>
            </a:r>
            <a:r>
              <a:rPr lang="ru-RU" sz="2200" dirty="0"/>
              <a:t> </a:t>
            </a:r>
            <a:r>
              <a:rPr lang="ru-RU" sz="2200" dirty="0" err="1"/>
              <a:t>жәрдемдесу</a:t>
            </a:r>
            <a:r>
              <a:rPr lang="en-CA" sz="2200" dirty="0" smtClean="0"/>
              <a:t>; </a:t>
            </a:r>
            <a:endParaRPr lang="fr-CA" sz="2200" dirty="0"/>
          </a:p>
          <a:p>
            <a:pPr marL="514350" indent="-514350">
              <a:buFont typeface="+mj-lt"/>
              <a:buAutoNum type="alphaLcParenR"/>
              <a:defRPr/>
            </a:pPr>
            <a:r>
              <a:rPr lang="ru-RU" sz="2200" dirty="0" err="1" smtClean="0"/>
              <a:t>Барлық</a:t>
            </a:r>
            <a:r>
              <a:rPr lang="ru-RU" sz="2200" dirty="0" smtClean="0"/>
              <a:t> </a:t>
            </a:r>
            <a:r>
              <a:rPr lang="ru-RU" sz="2200" dirty="0" err="1"/>
              <a:t>адам</a:t>
            </a:r>
            <a:r>
              <a:rPr lang="ru-RU" sz="2200" dirty="0"/>
              <a:t> </a:t>
            </a:r>
            <a:r>
              <a:rPr lang="ru-RU" sz="2200" dirty="0" err="1"/>
              <a:t>құқықтары</a:t>
            </a:r>
            <a:r>
              <a:rPr lang="ru-RU" sz="2200" dirty="0"/>
              <a:t> </a:t>
            </a:r>
            <a:r>
              <a:rPr lang="ru-RU" sz="2200" dirty="0" err="1"/>
              <a:t>бойынша</a:t>
            </a:r>
            <a:r>
              <a:rPr lang="ru-RU" sz="2200" dirty="0"/>
              <a:t> </a:t>
            </a:r>
            <a:r>
              <a:rPr lang="ru-RU" sz="2200" dirty="0" err="1"/>
              <a:t>тақырыптық</a:t>
            </a:r>
            <a:r>
              <a:rPr lang="ru-RU" sz="2200" dirty="0"/>
              <a:t> </a:t>
            </a:r>
            <a:r>
              <a:rPr lang="ru-RU" sz="2200" dirty="0" err="1"/>
              <a:t>мәселелер</a:t>
            </a:r>
            <a:r>
              <a:rPr lang="ru-RU" sz="2200" dirty="0"/>
              <a:t> </a:t>
            </a:r>
            <a:r>
              <a:rPr lang="ru-RU" sz="2200" dirty="0" err="1"/>
              <a:t>бойынша</a:t>
            </a:r>
            <a:r>
              <a:rPr lang="ru-RU" sz="2200" dirty="0"/>
              <a:t> диалог </a:t>
            </a:r>
            <a:r>
              <a:rPr lang="ru-RU" sz="2200" dirty="0" err="1"/>
              <a:t>алаңы</a:t>
            </a:r>
            <a:r>
              <a:rPr lang="ru-RU" sz="2200" dirty="0"/>
              <a:t> </a:t>
            </a:r>
            <a:r>
              <a:rPr lang="ru-RU" sz="2200" dirty="0" err="1"/>
              <a:t>ретінде</a:t>
            </a:r>
            <a:r>
              <a:rPr lang="ru-RU" sz="2200" dirty="0"/>
              <a:t> </a:t>
            </a:r>
            <a:r>
              <a:rPr lang="ru-RU" sz="2200" dirty="0" err="1"/>
              <a:t>қызмет</a:t>
            </a:r>
            <a:r>
              <a:rPr lang="ru-RU" sz="2200" dirty="0"/>
              <a:t> </a:t>
            </a:r>
            <a:r>
              <a:rPr lang="ru-RU" sz="2200" dirty="0" err="1"/>
              <a:t>ету</a:t>
            </a:r>
            <a:r>
              <a:rPr lang="en-CA" sz="2200" dirty="0" smtClean="0"/>
              <a:t>; </a:t>
            </a:r>
            <a:endParaRPr lang="en-CA" sz="2200" dirty="0"/>
          </a:p>
          <a:p>
            <a:pPr marL="514350" indent="-514350">
              <a:buFont typeface="+mj-lt"/>
              <a:buAutoNum type="alphaLcParenR"/>
              <a:defRPr/>
            </a:pPr>
            <a:r>
              <a:rPr lang="ru-RU" sz="2200" dirty="0"/>
              <a:t>Адам </a:t>
            </a:r>
            <a:r>
              <a:rPr lang="ru-RU" sz="2200" dirty="0" err="1"/>
              <a:t>құқықтары</a:t>
            </a:r>
            <a:r>
              <a:rPr lang="ru-RU" sz="2200" dirty="0"/>
              <a:t> </a:t>
            </a:r>
            <a:r>
              <a:rPr lang="ru-RU" sz="2200" dirty="0" err="1"/>
              <a:t>саласындағы</a:t>
            </a:r>
            <a:r>
              <a:rPr lang="ru-RU" sz="2200" dirty="0"/>
              <a:t> </a:t>
            </a:r>
            <a:r>
              <a:rPr lang="ru-RU" sz="2200" dirty="0" err="1"/>
              <a:t>халықаралық</a:t>
            </a:r>
            <a:r>
              <a:rPr lang="ru-RU" sz="2200" dirty="0"/>
              <a:t> </a:t>
            </a:r>
            <a:r>
              <a:rPr lang="ru-RU" sz="2200" dirty="0" err="1"/>
              <a:t>құқықты</a:t>
            </a:r>
            <a:r>
              <a:rPr lang="ru-RU" sz="2200" dirty="0"/>
              <a:t> </a:t>
            </a:r>
            <a:r>
              <a:rPr lang="ru-RU" sz="2200" dirty="0" err="1"/>
              <a:t>одан</a:t>
            </a:r>
            <a:r>
              <a:rPr lang="ru-RU" sz="2200" dirty="0"/>
              <a:t> </a:t>
            </a:r>
            <a:r>
              <a:rPr lang="ru-RU" sz="2200" dirty="0" err="1"/>
              <a:t>әрі</a:t>
            </a:r>
            <a:r>
              <a:rPr lang="ru-RU" sz="2200" dirty="0"/>
              <a:t> </a:t>
            </a:r>
            <a:r>
              <a:rPr lang="ru-RU" sz="2200" dirty="0" err="1"/>
              <a:t>дамыту</a:t>
            </a:r>
            <a:r>
              <a:rPr lang="ru-RU" sz="2200" dirty="0"/>
              <a:t> </a:t>
            </a:r>
            <a:r>
              <a:rPr lang="ru-RU" sz="2200" dirty="0" err="1"/>
              <a:t>үшін</a:t>
            </a:r>
            <a:r>
              <a:rPr lang="ru-RU" sz="2200" dirty="0"/>
              <a:t> Бас </a:t>
            </a:r>
            <a:r>
              <a:rPr lang="ru-RU" sz="2200" dirty="0" err="1"/>
              <a:t>Ассамблеяға</a:t>
            </a:r>
            <a:r>
              <a:rPr lang="ru-RU" sz="2200" dirty="0"/>
              <a:t> </a:t>
            </a:r>
            <a:r>
              <a:rPr lang="ru-RU" sz="2200" dirty="0" err="1"/>
              <a:t>ұсыныстар</a:t>
            </a:r>
            <a:r>
              <a:rPr lang="ru-RU" sz="2200" dirty="0"/>
              <a:t> </a:t>
            </a:r>
            <a:r>
              <a:rPr lang="ru-RU" sz="2200" dirty="0" err="1"/>
              <a:t>енгізу</a:t>
            </a:r>
            <a:r>
              <a:rPr lang="en-CA" sz="2200" dirty="0" smtClean="0"/>
              <a:t>; </a:t>
            </a:r>
            <a:endParaRPr lang="en-CA" sz="2200" dirty="0"/>
          </a:p>
          <a:p>
            <a:pPr marL="514350" indent="-514350">
              <a:buFont typeface="+mj-lt"/>
              <a:buAutoNum type="alphaLcParenR"/>
              <a:defRPr/>
            </a:pPr>
            <a:r>
              <a:rPr lang="ru-RU" sz="2200" dirty="0" err="1"/>
              <a:t>Мемлекеттер</a:t>
            </a:r>
            <a:r>
              <a:rPr lang="ru-RU" sz="2200" dirty="0"/>
              <a:t> </a:t>
            </a:r>
            <a:r>
              <a:rPr lang="ru-RU" sz="2200" dirty="0" err="1"/>
              <a:t>қабылдаған</a:t>
            </a:r>
            <a:r>
              <a:rPr lang="ru-RU" sz="2200" dirty="0"/>
              <a:t> </a:t>
            </a:r>
            <a:r>
              <a:rPr lang="ru-RU" sz="2200" dirty="0" err="1"/>
              <a:t>адам</a:t>
            </a:r>
            <a:r>
              <a:rPr lang="ru-RU" sz="2200" dirty="0"/>
              <a:t> </a:t>
            </a:r>
            <a:r>
              <a:rPr lang="ru-RU" sz="2200" dirty="0" err="1"/>
              <a:t>құқықтары</a:t>
            </a:r>
            <a:r>
              <a:rPr lang="ru-RU" sz="2200" dirty="0"/>
              <a:t> </a:t>
            </a:r>
            <a:r>
              <a:rPr lang="ru-RU" sz="2200" dirty="0" err="1"/>
              <a:t>жөніндегі</a:t>
            </a:r>
            <a:r>
              <a:rPr lang="ru-RU" sz="2200" dirty="0"/>
              <a:t> </a:t>
            </a:r>
            <a:r>
              <a:rPr lang="ru-RU" sz="2200" dirty="0" err="1"/>
              <a:t>міндеттемелердің</a:t>
            </a:r>
            <a:r>
              <a:rPr lang="ru-RU" sz="2200" dirty="0"/>
              <a:t> </a:t>
            </a:r>
            <a:r>
              <a:rPr lang="ru-RU" sz="2200" dirty="0" err="1"/>
              <a:t>толық</a:t>
            </a:r>
            <a:r>
              <a:rPr lang="ru-RU" sz="2200" dirty="0"/>
              <a:t> </a:t>
            </a:r>
            <a:r>
              <a:rPr lang="ru-RU" sz="2200" dirty="0" err="1"/>
              <a:t>орындалуына</a:t>
            </a:r>
            <a:r>
              <a:rPr lang="ru-RU" sz="2200" dirty="0"/>
              <a:t> </a:t>
            </a:r>
            <a:r>
              <a:rPr lang="ru-RU" sz="2200" dirty="0" err="1"/>
              <a:t>жәрдемдесу</a:t>
            </a:r>
            <a:r>
              <a:rPr lang="ru-RU" sz="2200" dirty="0"/>
              <a:t> </a:t>
            </a:r>
            <a:r>
              <a:rPr lang="ru-RU" sz="2200" dirty="0" err="1"/>
              <a:t>және</a:t>
            </a:r>
            <a:r>
              <a:rPr lang="ru-RU" sz="2200" dirty="0"/>
              <a:t> </a:t>
            </a:r>
            <a:r>
              <a:rPr lang="ru-RU" sz="2200" dirty="0" err="1"/>
              <a:t>одан</a:t>
            </a:r>
            <a:r>
              <a:rPr lang="ru-RU" sz="2200" dirty="0"/>
              <a:t> </a:t>
            </a:r>
            <a:r>
              <a:rPr lang="ru-RU" sz="2200" dirty="0" err="1"/>
              <a:t>туындайтын</a:t>
            </a:r>
            <a:r>
              <a:rPr lang="ru-RU" sz="2200" dirty="0"/>
              <a:t> </a:t>
            </a:r>
            <a:r>
              <a:rPr lang="ru-RU" sz="2200" dirty="0" err="1"/>
              <a:t>адам</a:t>
            </a:r>
            <a:r>
              <a:rPr lang="ru-RU" sz="2200" dirty="0"/>
              <a:t> </a:t>
            </a:r>
            <a:r>
              <a:rPr lang="ru-RU" sz="2200" dirty="0" err="1"/>
              <a:t>құқықтарын</a:t>
            </a:r>
            <a:r>
              <a:rPr lang="ru-RU" sz="2200" dirty="0"/>
              <a:t> </a:t>
            </a:r>
            <a:r>
              <a:rPr lang="ru-RU" sz="2200" dirty="0" err="1"/>
              <a:t>ілгерілету</a:t>
            </a:r>
            <a:r>
              <a:rPr lang="ru-RU" sz="2200" dirty="0"/>
              <a:t> мен </a:t>
            </a:r>
            <a:r>
              <a:rPr lang="ru-RU" sz="2200" dirty="0" err="1"/>
              <a:t>қорғауға</a:t>
            </a:r>
            <a:r>
              <a:rPr lang="ru-RU" sz="2200" dirty="0"/>
              <a:t> </a:t>
            </a:r>
            <a:r>
              <a:rPr lang="ru-RU" sz="2200" dirty="0" err="1"/>
              <a:t>байланысты</a:t>
            </a:r>
            <a:r>
              <a:rPr lang="ru-RU" sz="2200" dirty="0"/>
              <a:t> </a:t>
            </a:r>
            <a:r>
              <a:rPr lang="ru-RU" sz="2200" dirty="0" err="1"/>
              <a:t>мақсаттар</a:t>
            </a:r>
            <a:r>
              <a:rPr lang="ru-RU" sz="2200" dirty="0"/>
              <a:t> мен </a:t>
            </a:r>
            <a:r>
              <a:rPr lang="ru-RU" sz="2200" dirty="0" err="1"/>
              <a:t>міндеттемелерді</a:t>
            </a:r>
            <a:r>
              <a:rPr lang="ru-RU" sz="2200" dirty="0"/>
              <a:t> </a:t>
            </a:r>
            <a:r>
              <a:rPr lang="ru-RU" sz="2200" dirty="0" err="1"/>
              <a:t>орындау</a:t>
            </a:r>
            <a:r>
              <a:rPr lang="en-CA" sz="2200" dirty="0" smtClean="0"/>
              <a:t> </a:t>
            </a:r>
            <a:r>
              <a:rPr lang="en-CA" sz="2200" dirty="0"/>
              <a:t>from United Nations conferences and summits; </a:t>
            </a:r>
            <a:endParaRPr lang="fr-CA" sz="2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6281D6-D106-41E7-ACCA-A9CADB01C8B9}" type="slidenum">
              <a:rPr lang="fr-CA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fr-CA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378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re 1"/>
          <p:cNvSpPr>
            <a:spLocks noGrp="1"/>
          </p:cNvSpPr>
          <p:nvPr>
            <p:ph type="title"/>
          </p:nvPr>
        </p:nvSpPr>
        <p:spPr>
          <a:xfrm>
            <a:off x="614149" y="277813"/>
            <a:ext cx="9596651" cy="774700"/>
          </a:xfrm>
        </p:spPr>
        <p:txBody>
          <a:bodyPr/>
          <a:lstStyle/>
          <a:p>
            <a:pPr>
              <a:defRPr/>
            </a:pPr>
            <a:r>
              <a:rPr lang="ru-RU" b="1" dirty="0" err="1"/>
              <a:t>Әмбебап</a:t>
            </a:r>
            <a:r>
              <a:rPr lang="ru-RU" b="1" dirty="0"/>
              <a:t> </a:t>
            </a:r>
            <a:r>
              <a:rPr lang="ru-RU" b="1" dirty="0" err="1"/>
              <a:t>мерзімді</a:t>
            </a:r>
            <a:r>
              <a:rPr lang="ru-RU" b="1" dirty="0"/>
              <a:t> </a:t>
            </a:r>
            <a:r>
              <a:rPr lang="ru-RU" b="1" dirty="0" err="1"/>
              <a:t>шолу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4023" y="1196975"/>
            <a:ext cx="11382233" cy="4933950"/>
          </a:xfrm>
        </p:spPr>
        <p:txBody>
          <a:bodyPr rtlCol="0">
            <a:normAutofit/>
          </a:bodyPr>
          <a:lstStyle/>
          <a:p>
            <a:pPr>
              <a:spcBef>
                <a:spcPts val="600"/>
              </a:spcBef>
              <a:buNone/>
              <a:defRPr/>
            </a:pPr>
            <a:r>
              <a:rPr lang="ru-RU" i="1" dirty="0"/>
              <a:t>БҰҰ Бас </a:t>
            </a:r>
            <a:r>
              <a:rPr lang="ru-RU" i="1" dirty="0" err="1"/>
              <a:t>Ассамблеясының</a:t>
            </a:r>
            <a:r>
              <a:rPr lang="ru-RU" i="1" dirty="0"/>
              <a:t> Адам </a:t>
            </a:r>
            <a:r>
              <a:rPr lang="ru-RU" i="1" dirty="0" err="1"/>
              <a:t>құқықтары</a:t>
            </a:r>
            <a:r>
              <a:rPr lang="ru-RU" i="1" dirty="0"/>
              <a:t> </a:t>
            </a:r>
            <a:r>
              <a:rPr lang="ru-RU" i="1" dirty="0" err="1"/>
              <a:t>жөніндегі</a:t>
            </a:r>
            <a:r>
              <a:rPr lang="ru-RU" i="1" dirty="0"/>
              <a:t> </a:t>
            </a:r>
            <a:r>
              <a:rPr lang="ru-RU" i="1" dirty="0" err="1"/>
              <a:t>кеңесті</a:t>
            </a:r>
            <a:r>
              <a:rPr lang="ru-RU" i="1" dirty="0"/>
              <a:t> </a:t>
            </a:r>
            <a:r>
              <a:rPr lang="ru-RU" i="1" dirty="0" err="1"/>
              <a:t>құру</a:t>
            </a:r>
            <a:r>
              <a:rPr lang="ru-RU" i="1" dirty="0"/>
              <a:t> </a:t>
            </a:r>
            <a:r>
              <a:rPr lang="ru-RU" i="1" dirty="0" err="1"/>
              <a:t>туралы</a:t>
            </a:r>
            <a:r>
              <a:rPr lang="ru-RU" i="1" dirty="0"/>
              <a:t> 60/251 (2006) </a:t>
            </a:r>
            <a:r>
              <a:rPr lang="ru-RU" i="1" dirty="0" err="1" smtClean="0"/>
              <a:t>қарары</a:t>
            </a:r>
            <a:r>
              <a:rPr lang="ru-RU" i="1" dirty="0" smtClean="0"/>
              <a:t> </a:t>
            </a:r>
            <a:endParaRPr lang="en-US" i="1" dirty="0"/>
          </a:p>
          <a:p>
            <a:pPr marL="4763" indent="-4763">
              <a:buNone/>
              <a:defRPr/>
            </a:pPr>
            <a:r>
              <a:rPr lang="fr-CA" dirty="0" smtClean="0"/>
              <a:t>5</a:t>
            </a:r>
            <a:r>
              <a:rPr lang="fr-CA" dirty="0"/>
              <a:t>. e) </a:t>
            </a:r>
            <a:r>
              <a:rPr lang="ru-RU" dirty="0" err="1"/>
              <a:t>Объективті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сенімді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әрбір</a:t>
            </a:r>
            <a:r>
              <a:rPr lang="ru-RU" dirty="0"/>
              <a:t> </a:t>
            </a:r>
            <a:r>
              <a:rPr lang="ru-RU" dirty="0" err="1"/>
              <a:t>мемлекеттің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 smtClean="0"/>
              <a:t>міндеттемелерін</a:t>
            </a:r>
            <a:r>
              <a:rPr lang="ru-RU" dirty="0" smtClean="0"/>
              <a:t> </a:t>
            </a:r>
            <a:r>
              <a:rPr lang="ru-RU" dirty="0" err="1"/>
              <a:t>қамтудың</a:t>
            </a:r>
            <a:r>
              <a:rPr lang="ru-RU" dirty="0"/>
              <a:t> </a:t>
            </a:r>
            <a:r>
              <a:rPr lang="ru-RU" dirty="0" err="1"/>
              <a:t>әмбебаптылығын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мемлекеттерге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тең</a:t>
            </a:r>
            <a:r>
              <a:rPr lang="ru-RU" dirty="0"/>
              <a:t> </a:t>
            </a:r>
            <a:r>
              <a:rPr lang="ru-RU" dirty="0" err="1"/>
              <a:t>тәртіпті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ететіндей</a:t>
            </a:r>
            <a:r>
              <a:rPr lang="ru-RU" dirty="0"/>
              <a:t> </a:t>
            </a:r>
            <a:r>
              <a:rPr lang="ru-RU" dirty="0" err="1"/>
              <a:t>орындауына</a:t>
            </a:r>
            <a:r>
              <a:rPr lang="ru-RU" dirty="0"/>
              <a:t> </a:t>
            </a:r>
            <a:r>
              <a:rPr lang="ru-RU" dirty="0" err="1"/>
              <a:t>мерзімді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әмбебап</a:t>
            </a:r>
            <a:r>
              <a:rPr lang="ru-RU" dirty="0"/>
              <a:t> </a:t>
            </a:r>
            <a:r>
              <a:rPr lang="ru-RU" dirty="0" err="1"/>
              <a:t>шолу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en-CA" dirty="0" smtClean="0"/>
              <a:t>; </a:t>
            </a:r>
            <a:r>
              <a:rPr lang="ru-RU" dirty="0" err="1"/>
              <a:t>шолу</a:t>
            </a:r>
            <a:r>
              <a:rPr lang="ru-RU" dirty="0"/>
              <a:t> </a:t>
            </a:r>
            <a:r>
              <a:rPr lang="ru-RU" dirty="0" err="1"/>
              <a:t>мүдделі</a:t>
            </a:r>
            <a:r>
              <a:rPr lang="ru-RU" dirty="0"/>
              <a:t> </a:t>
            </a:r>
            <a:r>
              <a:rPr lang="ru-RU" dirty="0" err="1"/>
              <a:t>елдің</a:t>
            </a:r>
            <a:r>
              <a:rPr lang="ru-RU" dirty="0"/>
              <a:t>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қатысуымен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әлеуетін</a:t>
            </a:r>
            <a:r>
              <a:rPr lang="ru-RU" dirty="0"/>
              <a:t> </a:t>
            </a:r>
            <a:r>
              <a:rPr lang="ru-RU" dirty="0" err="1"/>
              <a:t>арттыру</a:t>
            </a:r>
            <a:r>
              <a:rPr lang="ru-RU" dirty="0"/>
              <a:t> </a:t>
            </a:r>
            <a:r>
              <a:rPr lang="ru-RU" dirty="0" err="1"/>
              <a:t>қажеттіліктерін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интерактивті</a:t>
            </a:r>
            <a:r>
              <a:rPr lang="ru-RU" dirty="0"/>
              <a:t> </a:t>
            </a:r>
            <a:r>
              <a:rPr lang="ru-RU" dirty="0" err="1"/>
              <a:t>диалогқа</a:t>
            </a:r>
            <a:r>
              <a:rPr lang="ru-RU" dirty="0"/>
              <a:t> </a:t>
            </a:r>
            <a:r>
              <a:rPr lang="ru-RU" dirty="0" err="1"/>
              <a:t>негізделген</a:t>
            </a:r>
            <a:r>
              <a:rPr lang="ru-RU" dirty="0"/>
              <a:t> </a:t>
            </a:r>
            <a:r>
              <a:rPr lang="ru-RU" dirty="0" err="1"/>
              <a:t>ынтымақтастық</a:t>
            </a:r>
            <a:r>
              <a:rPr lang="ru-RU" dirty="0"/>
              <a:t> </a:t>
            </a:r>
            <a:r>
              <a:rPr lang="ru-RU" dirty="0" err="1"/>
              <a:t>механизмі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en-CA" dirty="0" smtClean="0"/>
              <a:t>; </a:t>
            </a:r>
            <a:r>
              <a:rPr lang="ru-RU" dirty="0" err="1"/>
              <a:t>мұндай</a:t>
            </a:r>
            <a:r>
              <a:rPr lang="ru-RU" dirty="0"/>
              <a:t> механизм </a:t>
            </a:r>
            <a:r>
              <a:rPr lang="ru-RU" dirty="0" err="1"/>
              <a:t>шарттық</a:t>
            </a:r>
            <a:r>
              <a:rPr lang="ru-RU" dirty="0"/>
              <a:t> </a:t>
            </a:r>
            <a:r>
              <a:rPr lang="ru-RU" dirty="0" err="1"/>
              <a:t>органдардың</a:t>
            </a:r>
            <a:r>
              <a:rPr lang="ru-RU" dirty="0"/>
              <a:t> </a:t>
            </a:r>
            <a:r>
              <a:rPr lang="ru-RU" dirty="0" err="1"/>
              <a:t>жұмысын</a:t>
            </a:r>
            <a:r>
              <a:rPr lang="ru-RU" dirty="0"/>
              <a:t> </a:t>
            </a:r>
            <a:r>
              <a:rPr lang="ru-RU" dirty="0" err="1"/>
              <a:t>толықтырады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қайталамауы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en-CA" dirty="0" smtClean="0"/>
              <a:t>; </a:t>
            </a:r>
            <a:r>
              <a:rPr lang="ru-RU" dirty="0" err="1"/>
              <a:t>Кеңес</a:t>
            </a:r>
            <a:r>
              <a:rPr lang="ru-RU" dirty="0"/>
              <a:t> 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сессиясын</a:t>
            </a:r>
            <a:r>
              <a:rPr lang="ru-RU" dirty="0"/>
              <a:t> </a:t>
            </a:r>
            <a:r>
              <a:rPr lang="ru-RU" dirty="0" err="1"/>
              <a:t>өткізгеннен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жыл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әмбебап</a:t>
            </a:r>
            <a:r>
              <a:rPr lang="ru-RU" dirty="0"/>
              <a:t> </a:t>
            </a:r>
            <a:r>
              <a:rPr lang="ru-RU" dirty="0" err="1"/>
              <a:t>мерзімді</a:t>
            </a:r>
            <a:r>
              <a:rPr lang="ru-RU" dirty="0"/>
              <a:t> </a:t>
            </a:r>
            <a:r>
              <a:rPr lang="ru-RU" dirty="0" err="1"/>
              <a:t>шолу</a:t>
            </a:r>
            <a:r>
              <a:rPr lang="ru-RU" dirty="0"/>
              <a:t> </a:t>
            </a:r>
            <a:r>
              <a:rPr lang="ru-RU" dirty="0" err="1"/>
              <a:t>механизмі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бөлу</a:t>
            </a:r>
            <a:r>
              <a:rPr lang="ru-RU" dirty="0"/>
              <a:t> </a:t>
            </a:r>
            <a:r>
              <a:rPr lang="ru-RU" dirty="0" err="1"/>
              <a:t>тәртібін</a:t>
            </a:r>
            <a:r>
              <a:rPr lang="ru-RU" dirty="0"/>
              <a:t> </a:t>
            </a:r>
            <a:r>
              <a:rPr lang="ru-RU" dirty="0" err="1"/>
              <a:t>әзірлейді</a:t>
            </a:r>
            <a:r>
              <a:rPr lang="en-CA" dirty="0" smtClean="0"/>
              <a:t>;</a:t>
            </a:r>
            <a:r>
              <a:rPr lang="kk-KZ" dirty="0" smtClean="0"/>
              <a:t> </a:t>
            </a:r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B70027-9503-4CA2-8308-AA3623FF0A37}" type="slidenum">
              <a:rPr lang="fr-CA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fr-CA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209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048"/>
          </a:xfrm>
        </p:spPr>
        <p:txBody>
          <a:bodyPr/>
          <a:lstStyle/>
          <a:p>
            <a:pPr>
              <a:defRPr/>
            </a:pPr>
            <a:r>
              <a:rPr lang="ru-RU" b="1" dirty="0" err="1"/>
              <a:t>Әмбебап</a:t>
            </a:r>
            <a:r>
              <a:rPr lang="ru-RU" b="1" dirty="0"/>
              <a:t> </a:t>
            </a:r>
            <a:r>
              <a:rPr lang="ru-RU" b="1" dirty="0" err="1"/>
              <a:t>мерзімді</a:t>
            </a:r>
            <a:r>
              <a:rPr lang="ru-RU" b="1" dirty="0"/>
              <a:t> </a:t>
            </a:r>
            <a:r>
              <a:rPr lang="ru-RU" b="1" dirty="0" err="1"/>
              <a:t>шолу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1003"/>
            <a:ext cx="10515600" cy="497596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dirty="0" err="1"/>
              <a:t>Әмбебап</a:t>
            </a:r>
            <a:r>
              <a:rPr lang="ru-RU" dirty="0"/>
              <a:t> </a:t>
            </a:r>
            <a:r>
              <a:rPr lang="ru-RU" dirty="0" err="1"/>
              <a:t>мерзімді</a:t>
            </a:r>
            <a:r>
              <a:rPr lang="ru-RU" dirty="0"/>
              <a:t> </a:t>
            </a:r>
            <a:r>
              <a:rPr lang="ru-RU" dirty="0" err="1"/>
              <a:t>шолу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тобы</a:t>
            </a:r>
            <a:r>
              <a:rPr lang="ru-RU" dirty="0"/>
              <a:t> </a:t>
            </a:r>
            <a:r>
              <a:rPr lang="ru-RU" dirty="0" err="1"/>
              <a:t>жыл</a:t>
            </a:r>
            <a:r>
              <a:rPr lang="ru-RU" dirty="0"/>
              <a:t> </a:t>
            </a:r>
            <a:r>
              <a:rPr lang="ru-RU" dirty="0" err="1"/>
              <a:t>сайын</a:t>
            </a:r>
            <a:r>
              <a:rPr lang="ru-RU" dirty="0"/>
              <a:t> </a:t>
            </a:r>
            <a:r>
              <a:rPr lang="ru-RU" dirty="0" err="1"/>
              <a:t>үш</a:t>
            </a:r>
            <a:r>
              <a:rPr lang="ru-RU" dirty="0"/>
              <a:t> сессия </a:t>
            </a:r>
            <a:r>
              <a:rPr lang="ru-RU" dirty="0" err="1"/>
              <a:t>өткізеді</a:t>
            </a:r>
            <a:r>
              <a:rPr lang="fr-CA" dirty="0" smtClean="0"/>
              <a:t>. </a:t>
            </a:r>
            <a:endParaRPr lang="fr-CA" dirty="0"/>
          </a:p>
          <a:p>
            <a:pPr>
              <a:defRPr/>
            </a:pP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сессияда</a:t>
            </a:r>
            <a:r>
              <a:rPr lang="ru-RU" dirty="0"/>
              <a:t> он </a:t>
            </a:r>
            <a:r>
              <a:rPr lang="ru-RU" dirty="0" err="1"/>
              <a:t>алты</a:t>
            </a:r>
            <a:r>
              <a:rPr lang="ru-RU" dirty="0"/>
              <a:t> </a:t>
            </a:r>
            <a:r>
              <a:rPr lang="ru-RU" dirty="0" err="1"/>
              <a:t>мемлекет</a:t>
            </a:r>
            <a:r>
              <a:rPr lang="ru-RU" dirty="0"/>
              <a:t> </a:t>
            </a:r>
            <a:r>
              <a:rPr lang="ru-RU" dirty="0" err="1"/>
              <a:t>қаралады</a:t>
            </a:r>
            <a:endParaRPr lang="fr-CA" dirty="0" smtClean="0"/>
          </a:p>
          <a:p>
            <a:pPr>
              <a:defRPr/>
            </a:pPr>
            <a:r>
              <a:rPr lang="ru-RU" dirty="0" err="1"/>
              <a:t>Біріккен</a:t>
            </a:r>
            <a:r>
              <a:rPr lang="ru-RU" dirty="0"/>
              <a:t> </a:t>
            </a:r>
            <a:r>
              <a:rPr lang="ru-RU" dirty="0" err="1"/>
              <a:t>Ұлттар</a:t>
            </a:r>
            <a:r>
              <a:rPr lang="ru-RU" dirty="0"/>
              <a:t> </a:t>
            </a:r>
            <a:r>
              <a:rPr lang="ru-RU" dirty="0" err="1"/>
              <a:t>Ұйымына</a:t>
            </a:r>
            <a:r>
              <a:rPr lang="ru-RU" dirty="0"/>
              <a:t> </a:t>
            </a:r>
            <a:r>
              <a:rPr lang="ru-RU" dirty="0" err="1"/>
              <a:t>мүше</a:t>
            </a:r>
            <a:r>
              <a:rPr lang="ru-RU" dirty="0"/>
              <a:t> 193 </a:t>
            </a:r>
            <a:r>
              <a:rPr lang="ru-RU" dirty="0" err="1"/>
              <a:t>мемлекеттің</a:t>
            </a:r>
            <a:r>
              <a:rPr lang="ru-RU" dirty="0"/>
              <a:t> </a:t>
            </a:r>
            <a:r>
              <a:rPr lang="ru-RU" dirty="0" err="1"/>
              <a:t>барлығы</a:t>
            </a:r>
            <a:r>
              <a:rPr lang="ru-RU" dirty="0"/>
              <a:t> </a:t>
            </a:r>
            <a:r>
              <a:rPr lang="ru-RU" dirty="0" err="1"/>
              <a:t>төрт</a:t>
            </a:r>
            <a:r>
              <a:rPr lang="ru-RU" dirty="0"/>
              <a:t> </a:t>
            </a:r>
            <a:r>
              <a:rPr lang="ru-RU" dirty="0" err="1"/>
              <a:t>жарым</a:t>
            </a:r>
            <a:r>
              <a:rPr lang="ru-RU" dirty="0"/>
              <a:t> </a:t>
            </a:r>
            <a:r>
              <a:rPr lang="ru-RU" dirty="0" err="1"/>
              <a:t>жылдық</a:t>
            </a:r>
            <a:r>
              <a:rPr lang="ru-RU" dirty="0"/>
              <a:t> </a:t>
            </a:r>
            <a:r>
              <a:rPr lang="ru-RU" dirty="0" err="1"/>
              <a:t>циклде</a:t>
            </a:r>
            <a:r>
              <a:rPr lang="ru-RU" dirty="0"/>
              <a:t> </a:t>
            </a:r>
            <a:r>
              <a:rPr lang="ru-RU" dirty="0" err="1"/>
              <a:t>қаралад</a:t>
            </a:r>
            <a:endParaRPr lang="fr-CA" dirty="0" smtClean="0"/>
          </a:p>
          <a:p>
            <a:pPr>
              <a:defRPr/>
            </a:pPr>
            <a:r>
              <a:rPr lang="en-CA" dirty="0" smtClean="0"/>
              <a:t>3 </a:t>
            </a:r>
            <a:r>
              <a:rPr lang="ru-RU" dirty="0" err="1" smtClean="0"/>
              <a:t>саты</a:t>
            </a:r>
            <a:r>
              <a:rPr lang="en-CA" dirty="0" smtClean="0"/>
              <a:t>:</a:t>
            </a:r>
            <a:endParaRPr lang="en-CA" dirty="0"/>
          </a:p>
          <a:p>
            <a:pPr marL="723900" indent="-368300">
              <a:buFont typeface="+mj-lt"/>
              <a:buAutoNum type="arabicPeriod"/>
              <a:defRPr/>
            </a:pPr>
            <a:r>
              <a:rPr lang="ru-RU" dirty="0" err="1"/>
              <a:t>Қаралып</a:t>
            </a:r>
            <a:r>
              <a:rPr lang="ru-RU" dirty="0"/>
              <a:t> </a:t>
            </a:r>
            <a:r>
              <a:rPr lang="ru-RU" dirty="0" err="1"/>
              <a:t>отырған</a:t>
            </a:r>
            <a:r>
              <a:rPr lang="ru-RU" dirty="0"/>
              <a:t> </a:t>
            </a:r>
            <a:r>
              <a:rPr lang="ru-RU" dirty="0" err="1"/>
              <a:t>мемлекеттің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құқықтарының</a:t>
            </a:r>
            <a:r>
              <a:rPr lang="ru-RU" dirty="0"/>
              <a:t> </a:t>
            </a:r>
            <a:r>
              <a:rPr lang="ru-RU" dirty="0" err="1"/>
              <a:t>жағдайына</a:t>
            </a:r>
            <a:r>
              <a:rPr lang="ru-RU" dirty="0"/>
              <a:t> </a:t>
            </a:r>
            <a:r>
              <a:rPr lang="ru-RU" dirty="0" err="1"/>
              <a:t>шолу</a:t>
            </a:r>
            <a:r>
              <a:rPr lang="en-CA" dirty="0" smtClean="0"/>
              <a:t> </a:t>
            </a:r>
            <a:r>
              <a:rPr lang="en-CA" dirty="0"/>
              <a:t>(</a:t>
            </a:r>
            <a:r>
              <a:rPr lang="en-CA" dirty="0" err="1"/>
              <a:t>SuR</a:t>
            </a:r>
            <a:r>
              <a:rPr lang="en-CA" dirty="0"/>
              <a:t>);</a:t>
            </a:r>
          </a:p>
          <a:p>
            <a:pPr marL="723900" indent="-368300">
              <a:buFont typeface="+mj-lt"/>
              <a:buAutoNum type="arabicPeriod"/>
              <a:defRPr/>
            </a:pPr>
            <a:r>
              <a:rPr lang="ru-RU" dirty="0" err="1"/>
              <a:t>Ұсыныстарды</a:t>
            </a:r>
            <a:r>
              <a:rPr lang="ru-RU" dirty="0"/>
              <a:t> </a:t>
            </a:r>
            <a:r>
              <a:rPr lang="ru-RU" dirty="0" err="1"/>
              <a:t>мемлекет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шолу</a:t>
            </a:r>
            <a:r>
              <a:rPr lang="ru-RU" dirty="0"/>
              <a:t> (4,5 </a:t>
            </a:r>
            <a:r>
              <a:rPr lang="ru-RU" dirty="0" err="1"/>
              <a:t>жыл</a:t>
            </a:r>
            <a:r>
              <a:rPr lang="ru-RU" dirty="0"/>
              <a:t>)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</a:t>
            </a:r>
            <a:r>
              <a:rPr lang="en-CA" dirty="0" smtClean="0"/>
              <a:t>;</a:t>
            </a:r>
            <a:endParaRPr lang="en-CA" dirty="0"/>
          </a:p>
          <a:p>
            <a:pPr marL="723900" indent="-368300">
              <a:buFont typeface="+mj-lt"/>
              <a:buAutoNum type="arabicPeriod"/>
              <a:defRPr/>
            </a:pPr>
            <a:r>
              <a:rPr lang="ru-RU" dirty="0"/>
              <a:t>Осы </a:t>
            </a:r>
            <a:r>
              <a:rPr lang="ru-RU" dirty="0" err="1"/>
              <a:t>ұсынымдар</a:t>
            </a:r>
            <a:r>
              <a:rPr lang="ru-RU" dirty="0"/>
              <a:t> мен </a:t>
            </a:r>
            <a:r>
              <a:rPr lang="ru-RU" dirty="0" err="1"/>
              <a:t>уәделердің</a:t>
            </a:r>
            <a:r>
              <a:rPr lang="ru-RU" dirty="0"/>
              <a:t> </a:t>
            </a:r>
            <a:r>
              <a:rPr lang="ru-RU" dirty="0" err="1"/>
              <a:t>орындалу</a:t>
            </a:r>
            <a:r>
              <a:rPr lang="ru-RU" dirty="0"/>
              <a:t> </a:t>
            </a:r>
            <a:r>
              <a:rPr lang="ru-RU" dirty="0" err="1"/>
              <a:t>барысы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алдыңғы</a:t>
            </a:r>
            <a:r>
              <a:rPr lang="ru-RU" dirty="0"/>
              <a:t> </a:t>
            </a:r>
            <a:r>
              <a:rPr lang="ru-RU" dirty="0" err="1"/>
              <a:t>шолудан</a:t>
            </a:r>
            <a:r>
              <a:rPr lang="ru-RU" dirty="0"/>
              <a:t> </a:t>
            </a:r>
            <a:r>
              <a:rPr lang="ru-RU" dirty="0" err="1"/>
              <a:t>кейінгі</a:t>
            </a:r>
            <a:r>
              <a:rPr lang="ru-RU" dirty="0"/>
              <a:t> </a:t>
            </a:r>
            <a:r>
              <a:rPr lang="ru-RU" dirty="0" err="1"/>
              <a:t>елдегі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құқықтарының</a:t>
            </a:r>
            <a:r>
              <a:rPr lang="ru-RU" dirty="0"/>
              <a:t> </a:t>
            </a:r>
            <a:r>
              <a:rPr lang="ru-RU" dirty="0" err="1"/>
              <a:t>жағдайы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/>
              <a:t>шолуда</a:t>
            </a:r>
            <a:r>
              <a:rPr lang="ru-RU" dirty="0"/>
              <a:t> </a:t>
            </a:r>
            <a:r>
              <a:rPr lang="ru-RU" dirty="0" err="1"/>
              <a:t>есеп</a:t>
            </a:r>
            <a:r>
              <a:rPr lang="ru-RU" dirty="0"/>
              <a:t> </a:t>
            </a:r>
            <a:r>
              <a:rPr lang="ru-RU" dirty="0" err="1"/>
              <a:t>бер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A265288-38FA-4659-BC77-AE4D572C41D7}" type="slidenum">
              <a:rPr lang="fr-CA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fr-CA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753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847725"/>
          </a:xfrm>
        </p:spPr>
        <p:txBody>
          <a:bodyPr/>
          <a:lstStyle/>
          <a:p>
            <a:pPr>
              <a:defRPr/>
            </a:pPr>
            <a:r>
              <a:rPr lang="ru-RU" b="1" dirty="0" err="1"/>
              <a:t>Әмбебап</a:t>
            </a:r>
            <a:r>
              <a:rPr lang="ru-RU" b="1" dirty="0"/>
              <a:t> </a:t>
            </a:r>
            <a:r>
              <a:rPr lang="ru-RU" b="1" dirty="0" err="1"/>
              <a:t>мерзімді</a:t>
            </a:r>
            <a:r>
              <a:rPr lang="ru-RU" b="1" dirty="0"/>
              <a:t> </a:t>
            </a:r>
            <a:r>
              <a:rPr lang="ru-RU" b="1" dirty="0" err="1"/>
              <a:t>шолу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11" y="1460309"/>
            <a:ext cx="11150220" cy="467061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3200" dirty="0" err="1"/>
              <a:t>Жетістіктер</a:t>
            </a:r>
            <a:endParaRPr lang="en-CA" sz="3200" dirty="0"/>
          </a:p>
          <a:p>
            <a:pPr lvl="1">
              <a:defRPr/>
            </a:pPr>
            <a:r>
              <a:rPr lang="ru-RU" sz="3200" dirty="0" err="1"/>
              <a:t>Қазіргі</a:t>
            </a:r>
            <a:r>
              <a:rPr lang="ru-RU" sz="3200" dirty="0"/>
              <a:t> </a:t>
            </a:r>
            <a:r>
              <a:rPr lang="ru-RU" sz="3200" dirty="0" err="1"/>
              <a:t>уақытта</a:t>
            </a:r>
            <a:r>
              <a:rPr lang="ru-RU" sz="3200" dirty="0"/>
              <a:t> </a:t>
            </a:r>
            <a:r>
              <a:rPr lang="ru-RU" sz="3200" dirty="0" smtClean="0"/>
              <a:t>3-</a:t>
            </a:r>
            <a:r>
              <a:rPr lang="kk-KZ" sz="3200" dirty="0" smtClean="0"/>
              <a:t>ші</a:t>
            </a:r>
            <a:r>
              <a:rPr lang="en-CA" sz="3200" dirty="0" smtClean="0"/>
              <a:t> </a:t>
            </a:r>
            <a:r>
              <a:rPr lang="ru-RU" sz="3200" dirty="0" err="1"/>
              <a:t>циклінде</a:t>
            </a:r>
            <a:r>
              <a:rPr lang="ru-RU" sz="3200" dirty="0"/>
              <a:t> </a:t>
            </a:r>
            <a:r>
              <a:rPr lang="en-CA" sz="3200" dirty="0" smtClean="0"/>
              <a:t>: </a:t>
            </a:r>
            <a:r>
              <a:rPr lang="en-CA" sz="3200" dirty="0"/>
              <a:t>2017-2022</a:t>
            </a:r>
          </a:p>
          <a:p>
            <a:pPr lvl="1">
              <a:defRPr/>
            </a:pPr>
            <a:r>
              <a:rPr lang="kk-KZ" sz="3200" dirty="0" smtClean="0"/>
              <a:t>Шолудағы мемлекеттердің</a:t>
            </a:r>
            <a:r>
              <a:rPr lang="ru-RU" sz="3200" dirty="0" smtClean="0"/>
              <a:t> </a:t>
            </a:r>
            <a:r>
              <a:rPr lang="ru-RU" sz="3200" dirty="0" err="1"/>
              <a:t>әмбебап</a:t>
            </a:r>
            <a:r>
              <a:rPr lang="ru-RU" sz="3200" dirty="0"/>
              <a:t> </a:t>
            </a:r>
            <a:r>
              <a:rPr lang="ru-RU" sz="3200" dirty="0" err="1"/>
              <a:t>қатысуы</a:t>
            </a:r>
            <a:endParaRPr lang="en-CA" sz="3200" dirty="0" smtClean="0"/>
          </a:p>
          <a:p>
            <a:pPr lvl="1">
              <a:defRPr/>
            </a:pPr>
            <a:r>
              <a:rPr lang="ru-RU" sz="3200" dirty="0" err="1"/>
              <a:t>Алғашқы</a:t>
            </a:r>
            <a:r>
              <a:rPr lang="ru-RU" sz="3200" dirty="0"/>
              <a:t> </a:t>
            </a:r>
            <a:r>
              <a:rPr lang="ru-RU" sz="3200" dirty="0" err="1"/>
              <a:t>екі</a:t>
            </a:r>
            <a:r>
              <a:rPr lang="ru-RU" sz="3200" dirty="0"/>
              <a:t> </a:t>
            </a:r>
            <a:r>
              <a:rPr lang="ru-RU" sz="3200" dirty="0" err="1"/>
              <a:t>циклде</a:t>
            </a:r>
            <a:r>
              <a:rPr lang="ru-RU" sz="3200" dirty="0"/>
              <a:t> 55 000 </a:t>
            </a:r>
            <a:r>
              <a:rPr lang="ru-RU" sz="3200" dirty="0" err="1"/>
              <a:t>ұсыныс</a:t>
            </a:r>
            <a:endParaRPr lang="en-CA" sz="3200" dirty="0" smtClean="0"/>
          </a:p>
          <a:p>
            <a:pPr lvl="1">
              <a:defRPr/>
            </a:pPr>
            <a:r>
              <a:rPr lang="ru-RU" sz="3200" dirty="0" err="1"/>
              <a:t>Мүдделі</a:t>
            </a:r>
            <a:r>
              <a:rPr lang="ru-RU" sz="3200" dirty="0"/>
              <a:t> </a:t>
            </a:r>
            <a:r>
              <a:rPr lang="ru-RU" sz="3200" dirty="0" err="1"/>
              <a:t>тараптардың</a:t>
            </a:r>
            <a:r>
              <a:rPr lang="ru-RU" sz="3200" dirty="0"/>
              <a:t> </a:t>
            </a:r>
            <a:r>
              <a:rPr lang="ru-RU" sz="3200" dirty="0" err="1"/>
              <a:t>қатысуына</a:t>
            </a:r>
            <a:r>
              <a:rPr lang="ru-RU" sz="3200" dirty="0"/>
              <a:t> </a:t>
            </a:r>
            <a:r>
              <a:rPr lang="ru-RU" sz="3200" dirty="0" err="1" smtClean="0"/>
              <a:t>байланысты</a:t>
            </a:r>
            <a:r>
              <a:rPr lang="ru-RU" sz="3200" dirty="0" smtClean="0"/>
              <a:t> </a:t>
            </a:r>
            <a:r>
              <a:rPr lang="ru-RU" sz="3200" dirty="0" err="1" smtClean="0"/>
              <a:t>қанағаттанушылық</a:t>
            </a:r>
            <a:endParaRPr lang="en-CA" sz="3200" dirty="0"/>
          </a:p>
          <a:p>
            <a:pPr lvl="1">
              <a:defRPr/>
            </a:pPr>
            <a:r>
              <a:rPr lang="ru-RU" sz="3200" dirty="0" err="1"/>
              <a:t>Әсіресе</a:t>
            </a:r>
            <a:r>
              <a:rPr lang="ru-RU" sz="3200" dirty="0"/>
              <a:t> </a:t>
            </a:r>
            <a:r>
              <a:rPr lang="ru-RU" sz="3200" dirty="0" err="1"/>
              <a:t>мемлекеттерге</a:t>
            </a:r>
            <a:r>
              <a:rPr lang="ru-RU" sz="3200" dirty="0"/>
              <a:t> </a:t>
            </a:r>
            <a:r>
              <a:rPr lang="ru-RU" sz="3200" dirty="0" err="1"/>
              <a:t>әріптестік</a:t>
            </a:r>
            <a:r>
              <a:rPr lang="ru-RU" sz="3200" dirty="0"/>
              <a:t> </a:t>
            </a:r>
            <a:r>
              <a:rPr lang="ru-RU" sz="3200" dirty="0" err="1"/>
              <a:t>және</a:t>
            </a:r>
            <a:r>
              <a:rPr lang="ru-RU" sz="3200" dirty="0"/>
              <a:t> </a:t>
            </a:r>
            <a:r>
              <a:rPr lang="ru-RU" sz="3200" dirty="0" err="1"/>
              <a:t>қоғамдық</a:t>
            </a:r>
            <a:r>
              <a:rPr lang="ru-RU" sz="3200" dirty="0"/>
              <a:t> </a:t>
            </a:r>
            <a:r>
              <a:rPr lang="ru-RU" sz="3200" dirty="0" err="1"/>
              <a:t>қысым</a:t>
            </a:r>
            <a:r>
              <a:rPr lang="ru-RU" sz="3200" dirty="0"/>
              <a:t> </a:t>
            </a:r>
            <a:r>
              <a:rPr lang="ru-RU" sz="3200" dirty="0" err="1"/>
              <a:t>жасауда</a:t>
            </a:r>
            <a:r>
              <a:rPr lang="ru-RU" sz="3200" dirty="0"/>
              <a:t> </a:t>
            </a:r>
            <a:r>
              <a:rPr lang="ru-RU" sz="3200" dirty="0" err="1"/>
              <a:t>күшті</a:t>
            </a:r>
            <a:r>
              <a:rPr lang="ru-RU" sz="3200" dirty="0"/>
              <a:t> </a:t>
            </a:r>
            <a:r>
              <a:rPr lang="ru-RU" sz="3200" dirty="0" err="1"/>
              <a:t>деп</a:t>
            </a:r>
            <a:r>
              <a:rPr lang="ru-RU" sz="3200" dirty="0"/>
              <a:t> </a:t>
            </a:r>
            <a:r>
              <a:rPr lang="ru-RU" sz="3200" dirty="0" err="1"/>
              <a:t>саналады</a:t>
            </a:r>
            <a:endParaRPr lang="en-US" sz="3200" dirty="0"/>
          </a:p>
          <a:p>
            <a:pPr lvl="1">
              <a:defRPr/>
            </a:pPr>
            <a:r>
              <a:rPr lang="ru-RU" sz="3200" dirty="0" err="1"/>
              <a:t>Көптеген</a:t>
            </a:r>
            <a:r>
              <a:rPr lang="ru-RU" sz="3200" dirty="0"/>
              <a:t> </a:t>
            </a:r>
            <a:r>
              <a:rPr lang="ru-RU" sz="3200" dirty="0" err="1"/>
              <a:t>мәселелерді</a:t>
            </a:r>
            <a:r>
              <a:rPr lang="ru-RU" sz="3200" dirty="0"/>
              <a:t> </a:t>
            </a:r>
            <a:r>
              <a:rPr lang="ru-RU" sz="3200" dirty="0" err="1"/>
              <a:t>әмбебап</a:t>
            </a:r>
            <a:r>
              <a:rPr lang="ru-RU" sz="3200" dirty="0"/>
              <a:t> </a:t>
            </a:r>
            <a:r>
              <a:rPr lang="ru-RU" sz="3200" dirty="0" err="1"/>
              <a:t>және</a:t>
            </a:r>
            <a:r>
              <a:rPr lang="ru-RU" sz="3200" dirty="0"/>
              <a:t> </a:t>
            </a:r>
            <a:r>
              <a:rPr lang="ru-RU" sz="3200" dirty="0" err="1"/>
              <a:t>жүйелендіретін</a:t>
            </a:r>
            <a:r>
              <a:rPr lang="ru-RU" sz="3200" dirty="0"/>
              <a:t> </a:t>
            </a:r>
            <a:r>
              <a:rPr lang="ru-RU" sz="3200" dirty="0" smtClean="0"/>
              <a:t>камера </a:t>
            </a:r>
            <a:r>
              <a:rPr lang="ru-RU" sz="3200" dirty="0" err="1"/>
              <a:t>ретінде</a:t>
            </a:r>
            <a:r>
              <a:rPr lang="ru-RU" sz="3200" dirty="0"/>
              <a:t> </a:t>
            </a:r>
            <a:r>
              <a:rPr lang="ru-RU" sz="3200" dirty="0" err="1"/>
              <a:t>қызмет</a:t>
            </a:r>
            <a:r>
              <a:rPr lang="ru-RU" sz="3200" dirty="0"/>
              <a:t> </a:t>
            </a:r>
            <a:r>
              <a:rPr lang="ru-RU" sz="3200" dirty="0" err="1"/>
              <a:t>етеді</a:t>
            </a:r>
            <a:endParaRPr lang="en-CA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6D2293-74F2-4F62-83CA-1C14E7AEF6B0}" type="slidenum">
              <a:rPr lang="fr-CA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fr-CA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5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703262"/>
          </a:xfrm>
        </p:spPr>
        <p:txBody>
          <a:bodyPr/>
          <a:lstStyle/>
          <a:p>
            <a:pPr>
              <a:defRPr/>
            </a:pPr>
            <a:r>
              <a:rPr lang="ru-RU" b="1" dirty="0" err="1"/>
              <a:t>Әмбебап</a:t>
            </a:r>
            <a:r>
              <a:rPr lang="ru-RU" b="1" dirty="0"/>
              <a:t> </a:t>
            </a:r>
            <a:r>
              <a:rPr lang="ru-RU" b="1" dirty="0" err="1"/>
              <a:t>мерзімді</a:t>
            </a:r>
            <a:r>
              <a:rPr lang="ru-RU" b="1" dirty="0"/>
              <a:t> </a:t>
            </a:r>
            <a:r>
              <a:rPr lang="ru-RU" b="1" dirty="0" err="1"/>
              <a:t>шолу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9" y="1125539"/>
            <a:ext cx="10918209" cy="500538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kk-KZ" sz="3200" dirty="0" smtClean="0"/>
              <a:t>Критика</a:t>
            </a:r>
            <a:r>
              <a:rPr lang="en-CA" sz="3200" dirty="0" smtClean="0"/>
              <a:t>:</a:t>
            </a:r>
            <a:endParaRPr lang="en-CA" sz="3200" dirty="0"/>
          </a:p>
          <a:p>
            <a:pPr lvl="1">
              <a:defRPr/>
            </a:pPr>
            <a:r>
              <a:rPr lang="ru-RU" sz="3200" dirty="0" err="1"/>
              <a:t>Үш</a:t>
            </a:r>
            <a:r>
              <a:rPr lang="ru-RU" sz="3200" dirty="0"/>
              <a:t> </a:t>
            </a:r>
            <a:r>
              <a:rPr lang="ru-RU" sz="3200" dirty="0" err="1"/>
              <a:t>шолу</a:t>
            </a:r>
            <a:r>
              <a:rPr lang="ru-RU" sz="3200" dirty="0"/>
              <a:t> </a:t>
            </a:r>
            <a:r>
              <a:rPr lang="ru-RU" sz="3200" dirty="0" err="1"/>
              <a:t>циклінен</a:t>
            </a:r>
            <a:r>
              <a:rPr lang="ru-RU" sz="3200" dirty="0"/>
              <a:t> </a:t>
            </a:r>
            <a:r>
              <a:rPr lang="ru-RU" sz="3200" dirty="0" err="1"/>
              <a:t>кейін</a:t>
            </a:r>
            <a:r>
              <a:rPr lang="ru-RU" sz="3200" dirty="0"/>
              <a:t> </a:t>
            </a:r>
            <a:r>
              <a:rPr lang="ru-RU" sz="3200" dirty="0" err="1" smtClean="0"/>
              <a:t>шаршау</a:t>
            </a:r>
            <a:r>
              <a:rPr lang="en-CA" sz="3200" dirty="0" smtClean="0"/>
              <a:t>: </a:t>
            </a:r>
            <a:r>
              <a:rPr lang="ru-RU" sz="3200" dirty="0" err="1"/>
              <a:t>Мемлекеттер</a:t>
            </a:r>
            <a:r>
              <a:rPr lang="ru-RU" sz="3200" dirty="0"/>
              <a:t> </a:t>
            </a:r>
            <a:r>
              <a:rPr lang="ru-RU" sz="3200" dirty="0" err="1"/>
              <a:t>алдын</a:t>
            </a:r>
            <a:r>
              <a:rPr lang="ru-RU" sz="3200" dirty="0"/>
              <a:t> ала </a:t>
            </a:r>
            <a:r>
              <a:rPr lang="ru-RU" sz="3200" dirty="0" err="1"/>
              <a:t>есептер</a:t>
            </a:r>
            <a:r>
              <a:rPr lang="ru-RU" sz="3200" dirty="0"/>
              <a:t> мен </a:t>
            </a:r>
            <a:r>
              <a:rPr lang="ru-RU" sz="3200" dirty="0" err="1"/>
              <a:t>презентациялар</a:t>
            </a:r>
            <a:r>
              <a:rPr lang="ru-RU" sz="3200" dirty="0"/>
              <a:t> </a:t>
            </a:r>
            <a:r>
              <a:rPr lang="ru-RU" sz="3200" dirty="0" err="1"/>
              <a:t>жасайды</a:t>
            </a:r>
            <a:r>
              <a:rPr lang="ru-RU" sz="3200" dirty="0"/>
              <a:t> </a:t>
            </a:r>
            <a:r>
              <a:rPr lang="ru-RU" sz="3200" dirty="0" err="1"/>
              <a:t>және</a:t>
            </a:r>
            <a:r>
              <a:rPr lang="ru-RU" sz="3200" dirty="0"/>
              <a:t> оны </a:t>
            </a:r>
            <a:r>
              <a:rPr lang="ru-RU" sz="3200" dirty="0" err="1"/>
              <a:t>жүзеге</a:t>
            </a:r>
            <a:r>
              <a:rPr lang="ru-RU" sz="3200" dirty="0"/>
              <a:t> </a:t>
            </a:r>
            <a:r>
              <a:rPr lang="ru-RU" sz="3200" dirty="0" err="1"/>
              <a:t>асыруда</a:t>
            </a:r>
            <a:r>
              <a:rPr lang="ru-RU" sz="3200" dirty="0"/>
              <a:t> </a:t>
            </a:r>
            <a:r>
              <a:rPr lang="ru-RU" sz="3200" dirty="0" err="1"/>
              <a:t>күш</a:t>
            </a:r>
            <a:r>
              <a:rPr lang="ru-RU" sz="3200" dirty="0"/>
              <a:t> </a:t>
            </a:r>
            <a:r>
              <a:rPr lang="ru-RU" sz="3200" dirty="0" err="1"/>
              <a:t>жетіспейді</a:t>
            </a:r>
            <a:endParaRPr lang="en-CA" sz="3200" dirty="0"/>
          </a:p>
          <a:p>
            <a:pPr lvl="1">
              <a:defRPr/>
            </a:pPr>
            <a:r>
              <a:rPr lang="ru-RU" sz="3200" dirty="0" err="1"/>
              <a:t>Мемлекеттер</a:t>
            </a:r>
            <a:r>
              <a:rPr lang="ru-RU" sz="3200" dirty="0"/>
              <a:t> </a:t>
            </a:r>
            <a:r>
              <a:rPr lang="ru-RU" sz="3200" dirty="0" err="1"/>
              <a:t>екінші</a:t>
            </a:r>
            <a:r>
              <a:rPr lang="ru-RU" sz="3200" dirty="0"/>
              <a:t> </a:t>
            </a:r>
            <a:r>
              <a:rPr lang="ru-RU" sz="3200" dirty="0" err="1"/>
              <a:t>шолуда</a:t>
            </a:r>
            <a:r>
              <a:rPr lang="ru-RU" sz="3200" dirty="0"/>
              <a:t> </a:t>
            </a:r>
            <a:r>
              <a:rPr lang="ru-RU" sz="3200" dirty="0" err="1"/>
              <a:t>біріншіге</a:t>
            </a:r>
            <a:r>
              <a:rPr lang="ru-RU" sz="3200" dirty="0"/>
              <a:t> </a:t>
            </a:r>
            <a:r>
              <a:rPr lang="ru-RU" sz="3200" dirty="0" err="1"/>
              <a:t>қарағанда</a:t>
            </a:r>
            <a:r>
              <a:rPr lang="ru-RU" sz="3200" dirty="0"/>
              <a:t> </a:t>
            </a:r>
            <a:r>
              <a:rPr lang="ru-RU" sz="3200" dirty="0" err="1"/>
              <a:t>көбірек</a:t>
            </a:r>
            <a:r>
              <a:rPr lang="ru-RU" sz="3200" dirty="0"/>
              <a:t> </a:t>
            </a:r>
            <a:r>
              <a:rPr lang="ru-RU" sz="3200" dirty="0" err="1"/>
              <a:t>ұсынымдар</a:t>
            </a:r>
            <a:r>
              <a:rPr lang="ru-RU" sz="3200" dirty="0"/>
              <a:t> </a:t>
            </a:r>
            <a:r>
              <a:rPr lang="ru-RU" sz="3200" dirty="0" err="1"/>
              <a:t>берді</a:t>
            </a:r>
            <a:r>
              <a:rPr lang="ru-RU" sz="3200" dirty="0"/>
              <a:t>, </a:t>
            </a:r>
            <a:r>
              <a:rPr lang="ru-RU" sz="3200" dirty="0" err="1"/>
              <a:t>бұл</a:t>
            </a:r>
            <a:r>
              <a:rPr lang="ru-RU" sz="3200" dirty="0"/>
              <a:t> </a:t>
            </a:r>
            <a:r>
              <a:rPr lang="ru-RU" sz="3200" dirty="0" err="1"/>
              <a:t>бірінші</a:t>
            </a:r>
            <a:r>
              <a:rPr lang="ru-RU" sz="3200" dirty="0"/>
              <a:t> </a:t>
            </a:r>
            <a:r>
              <a:rPr lang="ru-RU" sz="3200" dirty="0" err="1"/>
              <a:t>раундтағы</a:t>
            </a:r>
            <a:r>
              <a:rPr lang="ru-RU" sz="3200" dirty="0"/>
              <a:t> </a:t>
            </a:r>
            <a:r>
              <a:rPr lang="ru-RU" sz="3200" dirty="0" err="1"/>
              <a:t>ұсынымдарды</a:t>
            </a:r>
            <a:r>
              <a:rPr lang="ru-RU" sz="3200" dirty="0"/>
              <a:t> </a:t>
            </a:r>
            <a:r>
              <a:rPr lang="ru-RU" sz="3200" dirty="0" err="1"/>
              <a:t>орындауда</a:t>
            </a:r>
            <a:r>
              <a:rPr lang="ru-RU" sz="3200" dirty="0"/>
              <a:t> </a:t>
            </a:r>
            <a:r>
              <a:rPr lang="ru-RU" sz="3200" dirty="0" err="1"/>
              <a:t>ілгерілеушіліктің</a:t>
            </a:r>
            <a:r>
              <a:rPr lang="ru-RU" sz="3200" dirty="0"/>
              <a:t> </a:t>
            </a:r>
            <a:r>
              <a:rPr lang="ru-RU" sz="3200" dirty="0" err="1"/>
              <a:t>жоқтығын</a:t>
            </a:r>
            <a:r>
              <a:rPr lang="ru-RU" sz="3200" dirty="0"/>
              <a:t> </a:t>
            </a:r>
            <a:r>
              <a:rPr lang="ru-RU" sz="3200" dirty="0" err="1"/>
              <a:t>білдіруі</a:t>
            </a:r>
            <a:r>
              <a:rPr lang="ru-RU" sz="3200" dirty="0"/>
              <a:t> </a:t>
            </a:r>
            <a:r>
              <a:rPr lang="ru-RU" sz="3200" dirty="0" err="1"/>
              <a:t>мүмкін</a:t>
            </a:r>
            <a:endParaRPr lang="en-CA" sz="3200" dirty="0" smtClean="0"/>
          </a:p>
          <a:p>
            <a:pPr lvl="1">
              <a:defRPr/>
            </a:pPr>
            <a:r>
              <a:rPr lang="ru-RU" sz="3200" dirty="0" err="1"/>
              <a:t>Көптеген</a:t>
            </a:r>
            <a:r>
              <a:rPr lang="ru-RU" sz="3200" dirty="0"/>
              <a:t> </a:t>
            </a:r>
            <a:r>
              <a:rPr lang="ru-RU" sz="3200" dirty="0" err="1"/>
              <a:t>мемлекеттердің</a:t>
            </a:r>
            <a:r>
              <a:rPr lang="ru-RU" sz="3200" dirty="0"/>
              <a:t> орта </a:t>
            </a:r>
            <a:r>
              <a:rPr lang="ru-RU" sz="3200" dirty="0" err="1"/>
              <a:t>мерзімді</a:t>
            </a:r>
            <a:r>
              <a:rPr lang="ru-RU" sz="3200" dirty="0"/>
              <a:t> </a:t>
            </a:r>
            <a:r>
              <a:rPr lang="ru-RU" sz="3200" dirty="0" err="1"/>
              <a:t>шолуларды</a:t>
            </a:r>
            <a:r>
              <a:rPr lang="ru-RU" sz="3200" dirty="0"/>
              <a:t> </a:t>
            </a:r>
            <a:r>
              <a:rPr lang="ru-RU" sz="3200" dirty="0" err="1"/>
              <a:t>ұсынбауы</a:t>
            </a:r>
            <a:endParaRPr lang="en-CA" sz="3200" dirty="0" smtClean="0"/>
          </a:p>
          <a:p>
            <a:pPr lvl="1">
              <a:defRPr/>
            </a:pPr>
            <a:r>
              <a:rPr lang="ru-RU" sz="3200" dirty="0" err="1"/>
              <a:t>Іске</a:t>
            </a:r>
            <a:r>
              <a:rPr lang="ru-RU" sz="3200" dirty="0"/>
              <a:t> </a:t>
            </a:r>
            <a:r>
              <a:rPr lang="ru-RU" sz="3200" dirty="0" err="1"/>
              <a:t>асырмау</a:t>
            </a:r>
            <a:r>
              <a:rPr lang="ru-RU" sz="3200" dirty="0"/>
              <a:t> </a:t>
            </a:r>
            <a:r>
              <a:rPr lang="ru-RU" sz="3200" dirty="0" err="1"/>
              <a:t>өзекті</a:t>
            </a:r>
            <a:r>
              <a:rPr lang="ru-RU" sz="3200" dirty="0"/>
              <a:t> </a:t>
            </a:r>
            <a:r>
              <a:rPr lang="ru-RU" sz="3200" dirty="0" err="1"/>
              <a:t>мәселе</a:t>
            </a:r>
            <a:r>
              <a:rPr lang="ru-RU" sz="3200" dirty="0"/>
              <a:t> </a:t>
            </a:r>
            <a:r>
              <a:rPr lang="ru-RU" sz="3200" dirty="0" err="1"/>
              <a:t>болып</a:t>
            </a:r>
            <a:r>
              <a:rPr lang="ru-RU" sz="3200" dirty="0"/>
              <a:t> </a:t>
            </a:r>
            <a:r>
              <a:rPr lang="ru-RU" sz="3200" dirty="0" err="1"/>
              <a:t>қала</a:t>
            </a:r>
            <a:r>
              <a:rPr lang="ru-RU" sz="3200" dirty="0"/>
              <a:t> </a:t>
            </a:r>
            <a:r>
              <a:rPr lang="ru-RU" sz="3200" dirty="0" err="1"/>
              <a:t>береді</a:t>
            </a:r>
            <a:r>
              <a:rPr lang="ru-RU" sz="3200" dirty="0"/>
              <a:t>: </a:t>
            </a:r>
            <a:r>
              <a:rPr lang="ru-RU" sz="3200" dirty="0" err="1"/>
              <a:t>міндетті</a:t>
            </a:r>
            <a:r>
              <a:rPr lang="ru-RU" sz="3200" dirty="0"/>
              <a:t> </a:t>
            </a:r>
            <a:r>
              <a:rPr lang="ru-RU" sz="3200" dirty="0" err="1"/>
              <a:t>іске</a:t>
            </a:r>
            <a:r>
              <a:rPr lang="ru-RU" sz="3200" dirty="0"/>
              <a:t> </a:t>
            </a:r>
            <a:r>
              <a:rPr lang="ru-RU" sz="3200" dirty="0" err="1"/>
              <a:t>асыру</a:t>
            </a:r>
            <a:r>
              <a:rPr lang="ru-RU" sz="3200" dirty="0"/>
              <a:t> </a:t>
            </a:r>
            <a:r>
              <a:rPr lang="ru-RU" sz="3200" dirty="0" err="1"/>
              <a:t>тетігі</a:t>
            </a:r>
            <a:r>
              <a:rPr lang="ru-RU" sz="3200" dirty="0"/>
              <a:t> </a:t>
            </a:r>
            <a:r>
              <a:rPr lang="ru-RU" sz="3200" dirty="0" err="1"/>
              <a:t>жоқ</a:t>
            </a:r>
            <a:endParaRPr lang="en-CA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4C3159-B570-4B2A-8B88-683C7FDDE879}" type="slidenum">
              <a:rPr lang="fr-CA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fr-CA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680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558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fr-CA" dirty="0"/>
              <a:t/>
            </a:r>
            <a:br>
              <a:rPr lang="fr-CA" dirty="0"/>
            </a:br>
            <a:r>
              <a:rPr lang="fr-CA" b="1" dirty="0"/>
              <a:t>1503 </a:t>
            </a:r>
            <a:r>
              <a:rPr lang="ru-RU" b="1" dirty="0" err="1"/>
              <a:t>Шағым</a:t>
            </a:r>
            <a:r>
              <a:rPr lang="ru-RU" b="1" dirty="0"/>
              <a:t> беру </a:t>
            </a:r>
            <a:r>
              <a:rPr lang="ru-RU" b="1" dirty="0" err="1"/>
              <a:t>тәртібі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0376" y="1405719"/>
            <a:ext cx="11436824" cy="5145206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3000" dirty="0" err="1"/>
              <a:t>Құпия</a:t>
            </a:r>
            <a:r>
              <a:rPr lang="ru-RU" sz="3000" dirty="0"/>
              <a:t> </a:t>
            </a:r>
            <a:r>
              <a:rPr lang="ru-RU" sz="3000" dirty="0" err="1"/>
              <a:t>шағымдар</a:t>
            </a:r>
            <a:r>
              <a:rPr lang="ru-RU" sz="3000" dirty="0"/>
              <a:t> </a:t>
            </a:r>
            <a:r>
              <a:rPr lang="ru-RU" sz="3000" dirty="0" err="1"/>
              <a:t>процедурасы</a:t>
            </a:r>
            <a:r>
              <a:rPr lang="ru-RU" sz="3000" dirty="0"/>
              <a:t> (</a:t>
            </a:r>
            <a:r>
              <a:rPr lang="ru-RU" sz="3000" dirty="0" err="1"/>
              <a:t>Экономикалық</a:t>
            </a:r>
            <a:r>
              <a:rPr lang="ru-RU" sz="3000" dirty="0"/>
              <a:t> </a:t>
            </a:r>
            <a:r>
              <a:rPr lang="ru-RU" sz="3000" dirty="0" err="1"/>
              <a:t>және</a:t>
            </a:r>
            <a:r>
              <a:rPr lang="ru-RU" sz="3000" dirty="0"/>
              <a:t> </a:t>
            </a:r>
            <a:r>
              <a:rPr lang="ru-RU" sz="3000" dirty="0" err="1"/>
              <a:t>Әлеуметтік</a:t>
            </a:r>
            <a:r>
              <a:rPr lang="ru-RU" sz="3000" dirty="0"/>
              <a:t> </a:t>
            </a:r>
            <a:r>
              <a:rPr lang="ru-RU" sz="3000" dirty="0" err="1"/>
              <a:t>Кеңестің</a:t>
            </a:r>
            <a:r>
              <a:rPr lang="ru-RU" sz="3000" dirty="0"/>
              <a:t> 1503 (</a:t>
            </a:r>
            <a:r>
              <a:rPr lang="fr-CA" sz="3000" dirty="0"/>
              <a:t>XLVIII) </a:t>
            </a:r>
            <a:r>
              <a:rPr lang="ru-RU" sz="3000" dirty="0" err="1"/>
              <a:t>қарары</a:t>
            </a:r>
            <a:r>
              <a:rPr lang="ru-RU" sz="3000" dirty="0"/>
              <a:t> (1970))</a:t>
            </a:r>
            <a:endParaRPr lang="fr-CA" sz="3000" i="1" dirty="0" smtClean="0"/>
          </a:p>
          <a:p>
            <a:pPr>
              <a:spcBef>
                <a:spcPts val="600"/>
              </a:spcBef>
              <a:defRPr/>
            </a:pPr>
            <a:endParaRPr lang="fr-CA" sz="3000" i="1" dirty="0" smtClean="0"/>
          </a:p>
          <a:p>
            <a:pPr>
              <a:spcBef>
                <a:spcPts val="600"/>
              </a:spcBef>
              <a:defRPr/>
            </a:pPr>
            <a:r>
              <a:rPr lang="ru-RU" sz="3000" i="1" dirty="0"/>
              <a:t>БҰҰ Бас </a:t>
            </a:r>
            <a:r>
              <a:rPr lang="ru-RU" sz="3000" i="1" dirty="0" err="1"/>
              <a:t>Ассамблеясының</a:t>
            </a:r>
            <a:r>
              <a:rPr lang="ru-RU" sz="3000" i="1" dirty="0"/>
              <a:t> Адам </a:t>
            </a:r>
            <a:r>
              <a:rPr lang="ru-RU" sz="3000" i="1" dirty="0" err="1"/>
              <a:t>құқықтары</a:t>
            </a:r>
            <a:r>
              <a:rPr lang="ru-RU" sz="3000" i="1" dirty="0"/>
              <a:t> </a:t>
            </a:r>
            <a:r>
              <a:rPr lang="ru-RU" sz="3000" i="1" dirty="0" err="1"/>
              <a:t>жөніндегі</a:t>
            </a:r>
            <a:r>
              <a:rPr lang="ru-RU" sz="3000" i="1" dirty="0"/>
              <a:t> </a:t>
            </a:r>
            <a:r>
              <a:rPr lang="ru-RU" sz="3000" i="1" dirty="0" err="1"/>
              <a:t>кеңесті</a:t>
            </a:r>
            <a:r>
              <a:rPr lang="ru-RU" sz="3000" i="1" dirty="0"/>
              <a:t> </a:t>
            </a:r>
            <a:r>
              <a:rPr lang="ru-RU" sz="3000" i="1" dirty="0" err="1"/>
              <a:t>құру</a:t>
            </a:r>
            <a:r>
              <a:rPr lang="ru-RU" sz="3000" i="1" dirty="0"/>
              <a:t> </a:t>
            </a:r>
            <a:r>
              <a:rPr lang="ru-RU" sz="3000" i="1" dirty="0" err="1"/>
              <a:t>туралы</a:t>
            </a:r>
            <a:r>
              <a:rPr lang="ru-RU" sz="3000" i="1" dirty="0"/>
              <a:t> 60/251 (2006) </a:t>
            </a:r>
            <a:r>
              <a:rPr lang="ru-RU" sz="3000" i="1" dirty="0" err="1" smtClean="0"/>
              <a:t>қарары</a:t>
            </a:r>
            <a:r>
              <a:rPr lang="fr-CA" sz="3000" i="1" dirty="0" smtClean="0"/>
              <a:t>: </a:t>
            </a:r>
            <a:r>
              <a:rPr lang="ru-RU" sz="3000" dirty="0" smtClean="0"/>
              <a:t>Бас Ассамблея</a:t>
            </a:r>
            <a:r>
              <a:rPr lang="fr-CA" sz="3000" dirty="0" smtClean="0"/>
              <a:t>(…) </a:t>
            </a:r>
            <a:r>
              <a:rPr lang="fr-CA" sz="3000" dirty="0"/>
              <a:t>3. </a:t>
            </a:r>
            <a:r>
              <a:rPr lang="ru-RU" sz="3000" dirty="0" err="1"/>
              <a:t>Сондай-ақ</a:t>
            </a:r>
            <a:r>
              <a:rPr lang="ru-RU" sz="3000" dirty="0"/>
              <a:t> </a:t>
            </a:r>
            <a:r>
              <a:rPr lang="ru-RU" sz="3000" dirty="0" err="1"/>
              <a:t>Кеңес</a:t>
            </a:r>
            <a:r>
              <a:rPr lang="ru-RU" sz="3000" dirty="0"/>
              <a:t> </a:t>
            </a:r>
            <a:r>
              <a:rPr lang="ru-RU" sz="3000" dirty="0" err="1"/>
              <a:t>адам</a:t>
            </a:r>
            <a:r>
              <a:rPr lang="ru-RU" sz="3000" dirty="0"/>
              <a:t> </a:t>
            </a:r>
            <a:r>
              <a:rPr lang="ru-RU" sz="3000" dirty="0" err="1"/>
              <a:t>құқықтарын</a:t>
            </a:r>
            <a:r>
              <a:rPr lang="ru-RU" sz="3000" dirty="0"/>
              <a:t> </a:t>
            </a:r>
            <a:r>
              <a:rPr lang="ru-RU" sz="3000" dirty="0" err="1"/>
              <a:t>бұзу</a:t>
            </a:r>
            <a:r>
              <a:rPr lang="ru-RU" sz="3000" dirty="0"/>
              <a:t> </a:t>
            </a:r>
            <a:r>
              <a:rPr lang="ru-RU" sz="3000" dirty="0" err="1"/>
              <a:t>жағдайларын</a:t>
            </a:r>
            <a:r>
              <a:rPr lang="ru-RU" sz="3000" dirty="0"/>
              <a:t>, </a:t>
            </a:r>
            <a:r>
              <a:rPr lang="ru-RU" sz="3000" dirty="0" err="1"/>
              <a:t>оның</a:t>
            </a:r>
            <a:r>
              <a:rPr lang="ru-RU" sz="3000" dirty="0"/>
              <a:t> </a:t>
            </a:r>
            <a:r>
              <a:rPr lang="ru-RU" sz="3000" dirty="0" err="1"/>
              <a:t>ішінде</a:t>
            </a:r>
            <a:r>
              <a:rPr lang="ru-RU" sz="3000" dirty="0"/>
              <a:t> </a:t>
            </a:r>
            <a:r>
              <a:rPr lang="ru-RU" sz="3000" dirty="0" err="1"/>
              <a:t>өрескел</a:t>
            </a:r>
            <a:r>
              <a:rPr lang="ru-RU" sz="3000" dirty="0"/>
              <a:t> </a:t>
            </a:r>
            <a:r>
              <a:rPr lang="ru-RU" sz="3000" dirty="0" err="1"/>
              <a:t>және</a:t>
            </a:r>
            <a:r>
              <a:rPr lang="ru-RU" sz="3000" dirty="0"/>
              <a:t> </a:t>
            </a:r>
            <a:r>
              <a:rPr lang="ru-RU" sz="3000" dirty="0" err="1"/>
              <a:t>жүйелі</a:t>
            </a:r>
            <a:r>
              <a:rPr lang="ru-RU" sz="3000" dirty="0"/>
              <a:t> </a:t>
            </a:r>
            <a:r>
              <a:rPr lang="ru-RU" sz="3000" dirty="0" err="1"/>
              <a:t>бұзушылықтарды</a:t>
            </a:r>
            <a:r>
              <a:rPr lang="ru-RU" sz="3000" dirty="0"/>
              <a:t> </a:t>
            </a:r>
            <a:r>
              <a:rPr lang="ru-RU" sz="3000" dirty="0" err="1"/>
              <a:t>шешуге</a:t>
            </a:r>
            <a:r>
              <a:rPr lang="ru-RU" sz="3000" dirty="0"/>
              <a:t> </a:t>
            </a:r>
            <a:r>
              <a:rPr lang="ru-RU" sz="3000" dirty="0" err="1"/>
              <a:t>және</a:t>
            </a:r>
            <a:r>
              <a:rPr lang="ru-RU" sz="3000" dirty="0"/>
              <a:t> </a:t>
            </a:r>
            <a:r>
              <a:rPr lang="ru-RU" sz="3000" dirty="0" err="1"/>
              <a:t>олар</a:t>
            </a:r>
            <a:r>
              <a:rPr lang="ru-RU" sz="3000" dirty="0"/>
              <a:t> </a:t>
            </a:r>
            <a:r>
              <a:rPr lang="ru-RU" sz="3000" dirty="0" err="1"/>
              <a:t>бойынша</a:t>
            </a:r>
            <a:r>
              <a:rPr lang="ru-RU" sz="3000" dirty="0"/>
              <a:t> </a:t>
            </a:r>
            <a:r>
              <a:rPr lang="ru-RU" sz="3000" dirty="0" err="1"/>
              <a:t>ұсыныстар</a:t>
            </a:r>
            <a:r>
              <a:rPr lang="ru-RU" sz="3000" dirty="0"/>
              <a:t> </a:t>
            </a:r>
            <a:r>
              <a:rPr lang="ru-RU" sz="3000" dirty="0" err="1"/>
              <a:t>енгізуге</a:t>
            </a:r>
            <a:r>
              <a:rPr lang="ru-RU" sz="3000" dirty="0"/>
              <a:t> </a:t>
            </a:r>
            <a:r>
              <a:rPr lang="ru-RU" sz="3000" dirty="0" err="1"/>
              <a:t>шешім</a:t>
            </a:r>
            <a:r>
              <a:rPr lang="ru-RU" sz="3000" dirty="0"/>
              <a:t> </a:t>
            </a:r>
            <a:r>
              <a:rPr lang="ru-RU" sz="3000" dirty="0" err="1"/>
              <a:t>қабылдайды</a:t>
            </a:r>
            <a:r>
              <a:rPr lang="ru-RU" sz="3000" dirty="0"/>
              <a:t>.</a:t>
            </a:r>
            <a:r>
              <a:rPr lang="en-CA" sz="3000" dirty="0" smtClean="0"/>
              <a:t> </a:t>
            </a:r>
            <a:r>
              <a:rPr lang="ru-RU" sz="3000" dirty="0" err="1"/>
              <a:t>Ол</a:t>
            </a:r>
            <a:r>
              <a:rPr lang="ru-RU" sz="3000" dirty="0"/>
              <a:t> </a:t>
            </a:r>
            <a:r>
              <a:rPr lang="ru-RU" sz="3000" dirty="0" err="1"/>
              <a:t>сондай-ақ</a:t>
            </a:r>
            <a:r>
              <a:rPr lang="ru-RU" sz="3000" dirty="0"/>
              <a:t> </a:t>
            </a:r>
            <a:r>
              <a:rPr lang="ru-RU" sz="3000" dirty="0" err="1"/>
              <a:t>Біріккен</a:t>
            </a:r>
            <a:r>
              <a:rPr lang="ru-RU" sz="3000" dirty="0"/>
              <a:t> </a:t>
            </a:r>
            <a:r>
              <a:rPr lang="ru-RU" sz="3000" dirty="0" err="1"/>
              <a:t>Ұлттар</a:t>
            </a:r>
            <a:r>
              <a:rPr lang="ru-RU" sz="3000" dirty="0"/>
              <a:t> </a:t>
            </a:r>
            <a:r>
              <a:rPr lang="ru-RU" sz="3000" dirty="0" err="1"/>
              <a:t>Ұйымы</a:t>
            </a:r>
            <a:r>
              <a:rPr lang="ru-RU" sz="3000" dirty="0"/>
              <a:t> </a:t>
            </a:r>
            <a:r>
              <a:rPr lang="ru-RU" sz="3000" dirty="0" err="1"/>
              <a:t>жүйесінде</a:t>
            </a:r>
            <a:r>
              <a:rPr lang="ru-RU" sz="3000" dirty="0"/>
              <a:t> </a:t>
            </a:r>
            <a:r>
              <a:rPr lang="ru-RU" sz="3000" dirty="0" err="1"/>
              <a:t>адам</a:t>
            </a:r>
            <a:r>
              <a:rPr lang="ru-RU" sz="3000" dirty="0"/>
              <a:t> </a:t>
            </a:r>
            <a:r>
              <a:rPr lang="ru-RU" sz="3000" dirty="0" err="1"/>
              <a:t>құқықтарын</a:t>
            </a:r>
            <a:r>
              <a:rPr lang="ru-RU" sz="3000" dirty="0"/>
              <a:t> </a:t>
            </a:r>
            <a:r>
              <a:rPr lang="ru-RU" sz="3000" dirty="0" err="1"/>
              <a:t>тиімді</a:t>
            </a:r>
            <a:r>
              <a:rPr lang="ru-RU" sz="3000" dirty="0"/>
              <a:t> </a:t>
            </a:r>
            <a:r>
              <a:rPr lang="ru-RU" sz="3000" dirty="0" err="1"/>
              <a:t>үйлестіруге</a:t>
            </a:r>
            <a:r>
              <a:rPr lang="ru-RU" sz="3000" dirty="0"/>
              <a:t> </a:t>
            </a:r>
            <a:r>
              <a:rPr lang="ru-RU" sz="3000" dirty="0" err="1"/>
              <a:t>және</a:t>
            </a:r>
            <a:r>
              <a:rPr lang="ru-RU" sz="3000" dirty="0"/>
              <a:t> </a:t>
            </a:r>
            <a:r>
              <a:rPr lang="ru-RU" sz="3000" dirty="0" err="1"/>
              <a:t>негізгі</a:t>
            </a:r>
            <a:r>
              <a:rPr lang="ru-RU" sz="3000" dirty="0"/>
              <a:t> </a:t>
            </a:r>
            <a:r>
              <a:rPr lang="ru-RU" sz="3000" dirty="0" err="1"/>
              <a:t>ағымға</a:t>
            </a:r>
            <a:r>
              <a:rPr lang="ru-RU" sz="3000" dirty="0"/>
              <a:t> </a:t>
            </a:r>
            <a:r>
              <a:rPr lang="ru-RU" sz="3000" dirty="0" err="1"/>
              <a:t>ықпал</a:t>
            </a:r>
            <a:r>
              <a:rPr lang="ru-RU" sz="3000" dirty="0"/>
              <a:t> </a:t>
            </a:r>
            <a:r>
              <a:rPr lang="ru-RU" sz="3000" dirty="0" err="1" smtClean="0"/>
              <a:t>ету</a:t>
            </a:r>
            <a:r>
              <a:rPr lang="kk-KZ" sz="3000" dirty="0"/>
              <a:t>і</a:t>
            </a:r>
            <a:r>
              <a:rPr lang="ru-RU" sz="3000" dirty="0" smtClean="0"/>
              <a:t> </a:t>
            </a:r>
            <a:r>
              <a:rPr lang="ru-RU" sz="3000" dirty="0" err="1"/>
              <a:t>тиіс</a:t>
            </a:r>
            <a:r>
              <a:rPr lang="ru-RU" sz="3000" dirty="0"/>
              <a:t>.</a:t>
            </a:r>
            <a:endParaRPr lang="fr-CA" sz="3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C18FB8-BFF2-4B87-A4EC-BD2959E91CAA}" type="slidenum">
              <a:rPr lang="fr-CA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fr-CA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208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558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fr-CA" dirty="0"/>
              <a:t/>
            </a:r>
            <a:br>
              <a:rPr lang="fr-CA" dirty="0"/>
            </a:br>
            <a:r>
              <a:rPr lang="fr-CA" b="1" dirty="0"/>
              <a:t>1503 </a:t>
            </a:r>
            <a:r>
              <a:rPr lang="ru-RU" b="1" dirty="0" err="1"/>
              <a:t>Шағым</a:t>
            </a:r>
            <a:r>
              <a:rPr lang="ru-RU" b="1" dirty="0"/>
              <a:t> беру </a:t>
            </a:r>
            <a:r>
              <a:rPr lang="ru-RU" b="1" dirty="0" err="1"/>
              <a:t>тәртібі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6727" y="1351128"/>
            <a:ext cx="11259403" cy="500522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600" dirty="0"/>
              <a:t>Адам </a:t>
            </a:r>
            <a:r>
              <a:rPr lang="ru-RU" sz="2600" dirty="0" err="1"/>
              <a:t>құқықтарының</a:t>
            </a:r>
            <a:r>
              <a:rPr lang="ru-RU" sz="2600" dirty="0"/>
              <a:t> </a:t>
            </a:r>
            <a:r>
              <a:rPr lang="ru-RU" sz="2600" dirty="0" err="1"/>
              <a:t>жүйелі</a:t>
            </a:r>
            <a:r>
              <a:rPr lang="ru-RU" sz="2600" dirty="0"/>
              <a:t> </a:t>
            </a:r>
            <a:r>
              <a:rPr lang="ru-RU" sz="2600" dirty="0" err="1"/>
              <a:t>бұзылуын</a:t>
            </a:r>
            <a:r>
              <a:rPr lang="ru-RU" sz="2600" dirty="0"/>
              <a:t> </a:t>
            </a:r>
            <a:r>
              <a:rPr lang="ru-RU" sz="2600" dirty="0" err="1"/>
              <a:t>айыптайтын</a:t>
            </a:r>
            <a:r>
              <a:rPr lang="ru-RU" sz="2600" dirty="0"/>
              <a:t> </a:t>
            </a:r>
            <a:r>
              <a:rPr lang="ru-RU" sz="2600" dirty="0" err="1"/>
              <a:t>жеке</a:t>
            </a:r>
            <a:r>
              <a:rPr lang="ru-RU" sz="2600" dirty="0"/>
              <a:t> </a:t>
            </a:r>
            <a:r>
              <a:rPr lang="ru-RU" sz="2600" dirty="0" err="1"/>
              <a:t>адамдардан</a:t>
            </a:r>
            <a:r>
              <a:rPr lang="ru-RU" sz="2600" dirty="0"/>
              <a:t> </a:t>
            </a:r>
            <a:r>
              <a:rPr lang="ru-RU" sz="2600" dirty="0" err="1"/>
              <a:t>немесе</a:t>
            </a:r>
            <a:r>
              <a:rPr lang="ru-RU" sz="2600" dirty="0"/>
              <a:t> </a:t>
            </a:r>
            <a:r>
              <a:rPr lang="ru-RU" sz="2600" dirty="0" err="1"/>
              <a:t>топтардан</a:t>
            </a:r>
            <a:r>
              <a:rPr lang="ru-RU" sz="2600" dirty="0"/>
              <a:t> </a:t>
            </a:r>
            <a:r>
              <a:rPr lang="ru-RU" sz="2600" dirty="0" err="1"/>
              <a:t>алынған</a:t>
            </a:r>
            <a:r>
              <a:rPr lang="ru-RU" sz="2600" dirty="0"/>
              <a:t> </a:t>
            </a:r>
            <a:r>
              <a:rPr lang="ru-RU" sz="2600" dirty="0" err="1"/>
              <a:t>хабарламалар</a:t>
            </a:r>
            <a:r>
              <a:rPr lang="ru-RU" sz="2600" dirty="0"/>
              <a:t>: </a:t>
            </a:r>
            <a:r>
              <a:rPr lang="ru-RU" sz="2600" dirty="0" smtClean="0"/>
              <a:t>аз </a:t>
            </a:r>
            <a:r>
              <a:rPr lang="ru-RU" sz="2600" dirty="0" err="1" smtClean="0"/>
              <a:t>ұлт</a:t>
            </a:r>
            <a:r>
              <a:rPr lang="ru-RU" sz="2600" dirty="0" smtClean="0"/>
              <a:t> </a:t>
            </a:r>
            <a:r>
              <a:rPr lang="ru-RU" sz="2600" dirty="0" err="1" smtClean="0"/>
              <a:t>өкілдері</a:t>
            </a:r>
            <a:r>
              <a:rPr lang="ru-RU" sz="2600" dirty="0" smtClean="0"/>
              <a:t>, </a:t>
            </a:r>
            <a:r>
              <a:rPr lang="ru-RU" sz="2600" dirty="0" err="1"/>
              <a:t>ұстау</a:t>
            </a:r>
            <a:r>
              <a:rPr lang="ru-RU" sz="2600" dirty="0"/>
              <a:t> </a:t>
            </a:r>
            <a:r>
              <a:rPr lang="ru-RU" sz="2600" dirty="0" err="1"/>
              <a:t>жағдайлары</a:t>
            </a:r>
            <a:r>
              <a:rPr lang="ru-RU" sz="2600" dirty="0"/>
              <a:t>, </a:t>
            </a:r>
            <a:r>
              <a:rPr lang="ru-RU" sz="2600" dirty="0" err="1"/>
              <a:t>мигранттардың</a:t>
            </a:r>
            <a:r>
              <a:rPr lang="ru-RU" sz="2600" dirty="0"/>
              <a:t> </a:t>
            </a:r>
            <a:r>
              <a:rPr lang="ru-RU" sz="2600" dirty="0" err="1"/>
              <a:t>құқықтары</a:t>
            </a:r>
            <a:endParaRPr lang="fr-FR" sz="2600" dirty="0"/>
          </a:p>
          <a:p>
            <a:pPr>
              <a:defRPr/>
            </a:pPr>
            <a:r>
              <a:rPr lang="fr-FR" sz="2600" dirty="0"/>
              <a:t>UDHR </a:t>
            </a:r>
            <a:r>
              <a:rPr lang="ru-RU" sz="2600" dirty="0" err="1"/>
              <a:t>негізінде</a:t>
            </a:r>
            <a:r>
              <a:rPr lang="ru-RU" sz="2600" dirty="0"/>
              <a:t>: </a:t>
            </a:r>
            <a:r>
              <a:rPr lang="ru-RU" sz="2600" dirty="0" err="1"/>
              <a:t>барлық</a:t>
            </a:r>
            <a:r>
              <a:rPr lang="ru-RU" sz="2600" dirty="0"/>
              <a:t> </a:t>
            </a:r>
            <a:r>
              <a:rPr lang="ru-RU" sz="2600" dirty="0" err="1"/>
              <a:t>мемлекеттерге</a:t>
            </a:r>
            <a:r>
              <a:rPr lang="ru-RU" sz="2600" dirty="0"/>
              <a:t> </a:t>
            </a:r>
            <a:r>
              <a:rPr lang="ru-RU" sz="2600" dirty="0" err="1"/>
              <a:t>қолданылады</a:t>
            </a:r>
            <a:endParaRPr lang="fr-FR" sz="2600" dirty="0"/>
          </a:p>
          <a:p>
            <a:pPr>
              <a:defRPr/>
            </a:pPr>
            <a:r>
              <a:rPr lang="ru-RU" sz="2600" dirty="0" err="1"/>
              <a:t>Байланыс</a:t>
            </a:r>
            <a:r>
              <a:rPr lang="ru-RU" sz="2600" dirty="0"/>
              <a:t> </a:t>
            </a:r>
            <a:r>
              <a:rPr lang="ru-RU" sz="2600" dirty="0" err="1"/>
              <a:t>бойынша</a:t>
            </a:r>
            <a:r>
              <a:rPr lang="ru-RU" sz="2600" dirty="0"/>
              <a:t> </a:t>
            </a:r>
            <a:r>
              <a:rPr lang="ru-RU" sz="2600" dirty="0" err="1"/>
              <a:t>жұмыс</a:t>
            </a:r>
            <a:r>
              <a:rPr lang="ru-RU" sz="2600" dirty="0"/>
              <a:t> </a:t>
            </a:r>
            <a:r>
              <a:rPr lang="ru-RU" sz="2600" dirty="0" err="1" smtClean="0"/>
              <a:t>тобымен</a:t>
            </a:r>
            <a:r>
              <a:rPr lang="ru-RU" sz="2600" dirty="0" smtClean="0"/>
              <a:t> </a:t>
            </a:r>
            <a:r>
              <a:rPr lang="ru-RU" sz="2600" dirty="0"/>
              <a:t>(</a:t>
            </a:r>
            <a:r>
              <a:rPr lang="ru-RU" sz="2600" dirty="0" err="1"/>
              <a:t>консультативтік</a:t>
            </a:r>
            <a:r>
              <a:rPr lang="ru-RU" sz="2600" dirty="0"/>
              <a:t> </a:t>
            </a:r>
            <a:r>
              <a:rPr lang="ru-RU" sz="2600" dirty="0" err="1"/>
              <a:t>комитеттен</a:t>
            </a:r>
            <a:r>
              <a:rPr lang="ru-RU" sz="2600" dirty="0"/>
              <a:t> 5 </a:t>
            </a:r>
            <a:r>
              <a:rPr lang="ru-RU" sz="2600" dirty="0" err="1"/>
              <a:t>сарапшы</a:t>
            </a:r>
            <a:r>
              <a:rPr lang="ru-RU" sz="2600" dirty="0"/>
              <a:t>) </a:t>
            </a:r>
            <a:r>
              <a:rPr lang="ru-RU" sz="2600" dirty="0" err="1"/>
              <a:t>және</a:t>
            </a:r>
            <a:r>
              <a:rPr lang="ru-RU" sz="2600" dirty="0"/>
              <a:t> </a:t>
            </a:r>
            <a:r>
              <a:rPr lang="ru-RU" sz="2600" dirty="0" err="1" smtClean="0"/>
              <a:t>Жағдайлар</a:t>
            </a:r>
            <a:r>
              <a:rPr lang="ru-RU" sz="2600" dirty="0" smtClean="0"/>
              <a:t> </a:t>
            </a:r>
            <a:r>
              <a:rPr lang="ru-RU" sz="2600" dirty="0" err="1"/>
              <a:t>жөніндегі</a:t>
            </a:r>
            <a:r>
              <a:rPr lang="ru-RU" sz="2600" dirty="0"/>
              <a:t> </a:t>
            </a:r>
            <a:r>
              <a:rPr lang="ru-RU" sz="2600" dirty="0" err="1"/>
              <a:t>жұмыс</a:t>
            </a:r>
            <a:r>
              <a:rPr lang="ru-RU" sz="2600" dirty="0"/>
              <a:t> </a:t>
            </a:r>
            <a:r>
              <a:rPr lang="ru-RU" sz="2600" dirty="0" err="1" smtClean="0"/>
              <a:t>тобымен</a:t>
            </a:r>
            <a:r>
              <a:rPr lang="ru-RU" sz="2600" dirty="0" smtClean="0"/>
              <a:t> </a:t>
            </a:r>
            <a:r>
              <a:rPr lang="ru-RU" sz="2600" dirty="0"/>
              <a:t>(5 </a:t>
            </a:r>
            <a:r>
              <a:rPr lang="ru-RU" sz="2600" dirty="0" err="1"/>
              <a:t>аймақтық</a:t>
            </a:r>
            <a:r>
              <a:rPr lang="ru-RU" sz="2600" dirty="0"/>
              <a:t> </a:t>
            </a:r>
            <a:r>
              <a:rPr lang="ru-RU" sz="2600" dirty="0" err="1"/>
              <a:t>өкілді</a:t>
            </a:r>
            <a:r>
              <a:rPr lang="ru-RU" sz="2600" dirty="0"/>
              <a:t> АҚК </a:t>
            </a:r>
            <a:r>
              <a:rPr lang="ru-RU" sz="2600" dirty="0" err="1"/>
              <a:t>мүше</a:t>
            </a:r>
            <a:r>
              <a:rPr lang="ru-RU" sz="2600" dirty="0"/>
              <a:t> </a:t>
            </a:r>
            <a:r>
              <a:rPr lang="ru-RU" sz="2600" dirty="0" err="1"/>
              <a:t>мемлекеттер</a:t>
            </a:r>
            <a:r>
              <a:rPr lang="ru-RU" sz="2600" dirty="0"/>
              <a:t>) </a:t>
            </a:r>
            <a:r>
              <a:rPr lang="ru-RU" sz="2600" dirty="0" err="1" smtClean="0"/>
              <a:t>тексерілді</a:t>
            </a:r>
            <a:r>
              <a:rPr lang="ru-RU" sz="2600" dirty="0" smtClean="0"/>
              <a:t>.</a:t>
            </a:r>
            <a:r>
              <a:rPr lang="fr-FR" sz="2600" dirty="0" smtClean="0"/>
              <a:t> </a:t>
            </a:r>
            <a:endParaRPr lang="fr-FR" sz="2600" dirty="0"/>
          </a:p>
          <a:p>
            <a:pPr>
              <a:defRPr/>
            </a:pPr>
            <a:r>
              <a:rPr lang="ru-RU" sz="2600" dirty="0" err="1"/>
              <a:t>Егер</a:t>
            </a:r>
            <a:r>
              <a:rPr lang="ru-RU" sz="2600" dirty="0"/>
              <a:t> </a:t>
            </a:r>
            <a:r>
              <a:rPr lang="ru-RU" sz="2600" dirty="0" err="1"/>
              <a:t>хабарлама</a:t>
            </a:r>
            <a:r>
              <a:rPr lang="ru-RU" sz="2600" dirty="0"/>
              <a:t> </a:t>
            </a:r>
            <a:r>
              <a:rPr lang="ru-RU" sz="2600" dirty="0" err="1"/>
              <a:t>рұқсат</a:t>
            </a:r>
            <a:r>
              <a:rPr lang="ru-RU" sz="2600" dirty="0"/>
              <a:t> </a:t>
            </a:r>
            <a:r>
              <a:rPr lang="ru-RU" sz="2600" dirty="0" err="1"/>
              <a:t>етілсе</a:t>
            </a:r>
            <a:r>
              <a:rPr lang="ru-RU" sz="2600" dirty="0"/>
              <a:t>, </a:t>
            </a:r>
            <a:r>
              <a:rPr lang="ru-RU" sz="2600" dirty="0" err="1"/>
              <a:t>мемлекет</a:t>
            </a:r>
            <a:r>
              <a:rPr lang="ru-RU" sz="2600" dirty="0"/>
              <a:t> </a:t>
            </a:r>
            <a:r>
              <a:rPr lang="ru-RU" sz="2600" dirty="0" err="1"/>
              <a:t>жауап</a:t>
            </a:r>
            <a:r>
              <a:rPr lang="ru-RU" sz="2600" dirty="0"/>
              <a:t> </a:t>
            </a:r>
            <a:r>
              <a:rPr lang="ru-RU" sz="2600" dirty="0" err="1"/>
              <a:t>беруі</a:t>
            </a:r>
            <a:r>
              <a:rPr lang="ru-RU" sz="2600" dirty="0"/>
              <a:t> </a:t>
            </a:r>
            <a:r>
              <a:rPr lang="ru-RU" sz="2600" dirty="0" err="1"/>
              <a:t>керек</a:t>
            </a:r>
            <a:r>
              <a:rPr lang="fr-FR" sz="2600" dirty="0" smtClean="0"/>
              <a:t>.</a:t>
            </a:r>
            <a:endParaRPr lang="fr-FR" sz="2600" dirty="0"/>
          </a:p>
          <a:p>
            <a:pPr>
              <a:defRPr/>
            </a:pPr>
            <a:r>
              <a:rPr lang="ru-RU" sz="2600" dirty="0" err="1"/>
              <a:t>Егер</a:t>
            </a:r>
            <a:r>
              <a:rPr lang="ru-RU" sz="2600" dirty="0"/>
              <a:t> </a:t>
            </a:r>
            <a:r>
              <a:rPr lang="ru-RU" sz="2600" dirty="0" err="1"/>
              <a:t>өрескел</a:t>
            </a:r>
            <a:r>
              <a:rPr lang="ru-RU" sz="2600" dirty="0"/>
              <a:t> </a:t>
            </a:r>
            <a:r>
              <a:rPr lang="ru-RU" sz="2600" dirty="0" err="1"/>
              <a:t>және</a:t>
            </a:r>
            <a:r>
              <a:rPr lang="ru-RU" sz="2600" dirty="0"/>
              <a:t> </a:t>
            </a:r>
            <a:r>
              <a:rPr lang="ru-RU" sz="2600" dirty="0" err="1"/>
              <a:t>сенімді</a:t>
            </a:r>
            <a:r>
              <a:rPr lang="ru-RU" sz="2600" dirty="0"/>
              <a:t> </a:t>
            </a:r>
            <a:r>
              <a:rPr lang="ru-RU" sz="2600" dirty="0" err="1"/>
              <a:t>түрде</a:t>
            </a:r>
            <a:r>
              <a:rPr lang="ru-RU" sz="2600" dirty="0"/>
              <a:t> </a:t>
            </a:r>
            <a:r>
              <a:rPr lang="ru-RU" sz="2600" dirty="0" err="1"/>
              <a:t>расталған</a:t>
            </a:r>
            <a:r>
              <a:rPr lang="ru-RU" sz="2600" dirty="0"/>
              <a:t> </a:t>
            </a:r>
            <a:r>
              <a:rPr lang="ru-RU" sz="2600" dirty="0" err="1"/>
              <a:t>бұзушылықтардың</a:t>
            </a:r>
            <a:r>
              <a:rPr lang="ru-RU" sz="2600" dirty="0"/>
              <a:t> </a:t>
            </a:r>
            <a:r>
              <a:rPr lang="ru-RU" sz="2600" dirty="0" err="1"/>
              <a:t>дәйекті</a:t>
            </a:r>
            <a:r>
              <a:rPr lang="ru-RU" sz="2600" dirty="0"/>
              <a:t> </a:t>
            </a:r>
            <a:r>
              <a:rPr lang="ru-RU" sz="2600" dirty="0" err="1"/>
              <a:t>үлгісі</a:t>
            </a:r>
            <a:r>
              <a:rPr lang="ru-RU" sz="2600" dirty="0"/>
              <a:t> </a:t>
            </a:r>
            <a:r>
              <a:rPr lang="ru-RU" sz="2600" dirty="0" err="1"/>
              <a:t>болса</a:t>
            </a:r>
            <a:r>
              <a:rPr lang="ru-RU" sz="2600" dirty="0"/>
              <a:t>, </a:t>
            </a:r>
            <a:r>
              <a:rPr lang="ru-RU" sz="2600" dirty="0" err="1"/>
              <a:t>хабарламалар</a:t>
            </a:r>
            <a:r>
              <a:rPr lang="ru-RU" sz="2600" dirty="0"/>
              <a:t> </a:t>
            </a:r>
            <a:r>
              <a:rPr lang="ru-RU" sz="2600" dirty="0" err="1" smtClean="0"/>
              <a:t>Жағдайлар</a:t>
            </a:r>
            <a:r>
              <a:rPr lang="ru-RU" sz="2600" dirty="0" smtClean="0"/>
              <a:t> </a:t>
            </a:r>
            <a:r>
              <a:rPr lang="ru-RU" sz="2600" dirty="0" err="1"/>
              <a:t>жөніндегі</a:t>
            </a:r>
            <a:r>
              <a:rPr lang="ru-RU" sz="2600" dirty="0"/>
              <a:t> </a:t>
            </a:r>
            <a:r>
              <a:rPr lang="ru-RU" sz="2600" dirty="0" err="1"/>
              <a:t>жұмыс</a:t>
            </a:r>
            <a:r>
              <a:rPr lang="ru-RU" sz="2600" dirty="0"/>
              <a:t> </a:t>
            </a:r>
            <a:r>
              <a:rPr lang="ru-RU" sz="2600" dirty="0" err="1"/>
              <a:t>тобына</a:t>
            </a:r>
            <a:r>
              <a:rPr lang="ru-RU" sz="2600" dirty="0"/>
              <a:t> </a:t>
            </a:r>
            <a:r>
              <a:rPr lang="ru-RU" sz="2600" dirty="0" err="1" smtClean="0"/>
              <a:t>жіберіледі</a:t>
            </a:r>
            <a:r>
              <a:rPr lang="fr-FR" sz="2600" dirty="0" smtClean="0"/>
              <a:t>. </a:t>
            </a:r>
            <a:endParaRPr lang="fr-FR" sz="2600" dirty="0"/>
          </a:p>
          <a:p>
            <a:pPr>
              <a:defRPr/>
            </a:pPr>
            <a:r>
              <a:rPr lang="ru-RU" sz="2600" dirty="0" err="1"/>
              <a:t>Бұл</a:t>
            </a:r>
            <a:r>
              <a:rPr lang="ru-RU" sz="2600" dirty="0"/>
              <a:t> </a:t>
            </a:r>
            <a:r>
              <a:rPr lang="ru-RU" sz="2600" dirty="0" err="1"/>
              <a:t>жұмыс</a:t>
            </a:r>
            <a:r>
              <a:rPr lang="ru-RU" sz="2600" dirty="0"/>
              <a:t> </a:t>
            </a:r>
            <a:r>
              <a:rPr lang="ru-RU" sz="2600" dirty="0" err="1"/>
              <a:t>тобы</a:t>
            </a:r>
            <a:r>
              <a:rPr lang="ru-RU" sz="2600" dirty="0"/>
              <a:t> </a:t>
            </a:r>
            <a:r>
              <a:rPr lang="ru-RU" sz="2600" dirty="0" err="1"/>
              <a:t>қабылданатын</a:t>
            </a:r>
            <a:r>
              <a:rPr lang="ru-RU" sz="2600" dirty="0"/>
              <a:t> </a:t>
            </a:r>
            <a:r>
              <a:rPr lang="ru-RU" sz="2600" dirty="0" err="1"/>
              <a:t>іс-әрекеттер</a:t>
            </a:r>
            <a:r>
              <a:rPr lang="ru-RU" sz="2600" dirty="0"/>
              <a:t> </a:t>
            </a:r>
            <a:r>
              <a:rPr lang="ru-RU" sz="2600" dirty="0" err="1"/>
              <a:t>барысы</a:t>
            </a:r>
            <a:r>
              <a:rPr lang="ru-RU" sz="2600" dirty="0"/>
              <a:t> </a:t>
            </a:r>
            <a:r>
              <a:rPr lang="ru-RU" sz="2600" dirty="0" err="1"/>
              <a:t>туралы</a:t>
            </a:r>
            <a:r>
              <a:rPr lang="ru-RU" sz="2600" dirty="0"/>
              <a:t> </a:t>
            </a:r>
            <a:r>
              <a:rPr lang="ru-RU" sz="2600" dirty="0" err="1"/>
              <a:t>ұсыныстармен</a:t>
            </a:r>
            <a:r>
              <a:rPr lang="ru-RU" sz="2600" dirty="0"/>
              <a:t> АҚК-на </a:t>
            </a:r>
            <a:r>
              <a:rPr lang="ru-RU" sz="2600" dirty="0" err="1"/>
              <a:t>жіберілетін</a:t>
            </a:r>
            <a:r>
              <a:rPr lang="ru-RU" sz="2600" dirty="0"/>
              <a:t> </a:t>
            </a:r>
            <a:r>
              <a:rPr lang="ru-RU" sz="2600" dirty="0" err="1"/>
              <a:t>есеп</a:t>
            </a:r>
            <a:r>
              <a:rPr lang="ru-RU" sz="2600" dirty="0"/>
              <a:t> </a:t>
            </a:r>
            <a:r>
              <a:rPr lang="ru-RU" sz="2600" dirty="0" err="1"/>
              <a:t>жобасын</a:t>
            </a:r>
            <a:r>
              <a:rPr lang="ru-RU" sz="2600" dirty="0"/>
              <a:t> </a:t>
            </a:r>
            <a:r>
              <a:rPr lang="ru-RU" sz="2600" dirty="0" err="1"/>
              <a:t>жасайды</a:t>
            </a:r>
            <a:r>
              <a:rPr lang="ru-RU" sz="2600" dirty="0" smtClean="0"/>
              <a:t>.</a:t>
            </a:r>
            <a:endParaRPr lang="fr-FR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43A607-6D1E-43CA-AE4B-7F9CDC0C073A}" type="slidenum">
              <a:rPr lang="fr-CA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fr-CA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700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2267</Words>
  <Application>Microsoft Office PowerPoint</Application>
  <PresentationFormat>Произвольный</PresentationFormat>
  <Paragraphs>256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Office Theme</vt:lpstr>
      <vt:lpstr>БҰҰ Жарғысына негізделген адам құқықтары институттары</vt:lpstr>
      <vt:lpstr>Адам құқықтары жөніндегі кеңес</vt:lpstr>
      <vt:lpstr>Адам құқықтары жөніндегі кеңес</vt:lpstr>
      <vt:lpstr>Әмбебап мерзімді шолу</vt:lpstr>
      <vt:lpstr>Әмбебап мерзімді шолу</vt:lpstr>
      <vt:lpstr>Әмбебап мерзімді шолу</vt:lpstr>
      <vt:lpstr>Әмбебап мерзімді шолу</vt:lpstr>
      <vt:lpstr> 1503 Шағым беру тәртібі </vt:lpstr>
      <vt:lpstr> 1503 Шағым беру тәртібі </vt:lpstr>
      <vt:lpstr> 1503 Шағым беру тәртібі </vt:lpstr>
      <vt:lpstr>АҚК Консультативтік комитеті</vt:lpstr>
      <vt:lpstr>АҚК сынға алу</vt:lpstr>
      <vt:lpstr>Позитивті эволюциялар</vt:lpstr>
      <vt:lpstr>HRC: Ұсынылатын реформала</vt:lpstr>
      <vt:lpstr>Арнайы процедуралар</vt:lpstr>
      <vt:lpstr>Арнайы процедуралар</vt:lpstr>
      <vt:lpstr>Тақырыптық мандаттардың тізімі (1) </vt:lpstr>
      <vt:lpstr>Тақырыптық мандаттардың тізімі (2)</vt:lpstr>
      <vt:lpstr>Тақырыптық мандаттардың тізімі(3)</vt:lpstr>
      <vt:lpstr>Мемлекеттер бойынша мандаттар тізімі</vt:lpstr>
      <vt:lpstr>Үйлестіру комитеті</vt:lpstr>
      <vt:lpstr>Арнайы процедуралардың жетістіктері</vt:lpstr>
      <vt:lpstr>Арнайы процедураларға қатысты қиындықтар</vt:lpstr>
      <vt:lpstr>БҰҰ-ның мигранттардың адам құқықтары жөніндегі арнайы баяндамашысы</vt:lpstr>
      <vt:lpstr>БҰҰ-ның мигранттардың адам құқықтары жөніндегі арнайы баяндамашысы</vt:lpstr>
      <vt:lpstr>Арнайы баяндамашының негізгі функциялары: дискурс, қабылдау және жақсы тәжірибелер бойынша жұмыс</vt:lpstr>
    </vt:vector>
  </TitlesOfParts>
  <Company>McGill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Charter-Based  Human Rights Institutions</dc:title>
  <dc:creator>Commentator</dc:creator>
  <cp:lastModifiedBy>user</cp:lastModifiedBy>
  <cp:revision>33</cp:revision>
  <dcterms:created xsi:type="dcterms:W3CDTF">2020-08-18T13:27:53Z</dcterms:created>
  <dcterms:modified xsi:type="dcterms:W3CDTF">2021-12-14T09:20:24Z</dcterms:modified>
</cp:coreProperties>
</file>