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9" r:id="rId1"/>
  </p:sldMasterIdLst>
  <p:notesMasterIdLst>
    <p:notesMasterId r:id="rId25"/>
  </p:notesMasterIdLst>
  <p:handoutMasterIdLst>
    <p:handoutMasterId r:id="rId26"/>
  </p:handoutMasterIdLst>
  <p:sldIdLst>
    <p:sldId id="357" r:id="rId2"/>
    <p:sldId id="433" r:id="rId3"/>
    <p:sldId id="416" r:id="rId4"/>
    <p:sldId id="425" r:id="rId5"/>
    <p:sldId id="437" r:id="rId6"/>
    <p:sldId id="438" r:id="rId7"/>
    <p:sldId id="439" r:id="rId8"/>
    <p:sldId id="426" r:id="rId9"/>
    <p:sldId id="427" r:id="rId10"/>
    <p:sldId id="428" r:id="rId11"/>
    <p:sldId id="429" r:id="rId12"/>
    <p:sldId id="430" r:id="rId13"/>
    <p:sldId id="431" r:id="rId14"/>
    <p:sldId id="432" r:id="rId15"/>
    <p:sldId id="445" r:id="rId16"/>
    <p:sldId id="440" r:id="rId17"/>
    <p:sldId id="441" r:id="rId18"/>
    <p:sldId id="442" r:id="rId19"/>
    <p:sldId id="443" r:id="rId20"/>
    <p:sldId id="444" r:id="rId21"/>
    <p:sldId id="412" r:id="rId22"/>
    <p:sldId id="446" r:id="rId23"/>
    <p:sldId id="424" r:id="rId24"/>
  </p:sldIdLst>
  <p:sldSz cx="9144000" cy="6858000" type="screen4x3"/>
  <p:notesSz cx="6797675" cy="9926638"/>
  <p:defaultTextStyle>
    <a:defPPr>
      <a:defRPr lang="en-US"/>
    </a:defPPr>
    <a:lvl1pPr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mn-cs"/>
      </a:defRPr>
    </a:lvl5pPr>
    <a:lvl6pPr marL="2286000" algn="l" defTabSz="914400" rtl="0" eaLnBrk="1" latinLnBrk="0" hangingPunct="1">
      <a:defRPr sz="1600" kern="1200">
        <a:solidFill>
          <a:schemeClr val="tx1"/>
        </a:solidFill>
        <a:latin typeface="Times New Roman" panose="02020603050405020304" pitchFamily="18" charset="0"/>
        <a:ea typeface="+mn-ea"/>
        <a:cs typeface="+mn-cs"/>
      </a:defRPr>
    </a:lvl6pPr>
    <a:lvl7pPr marL="2743200" algn="l" defTabSz="914400" rtl="0" eaLnBrk="1" latinLnBrk="0" hangingPunct="1">
      <a:defRPr sz="1600" kern="1200">
        <a:solidFill>
          <a:schemeClr val="tx1"/>
        </a:solidFill>
        <a:latin typeface="Times New Roman" panose="02020603050405020304" pitchFamily="18" charset="0"/>
        <a:ea typeface="+mn-ea"/>
        <a:cs typeface="+mn-cs"/>
      </a:defRPr>
    </a:lvl7pPr>
    <a:lvl8pPr marL="3200400" algn="l" defTabSz="914400" rtl="0" eaLnBrk="1" latinLnBrk="0" hangingPunct="1">
      <a:defRPr sz="1600" kern="1200">
        <a:solidFill>
          <a:schemeClr val="tx1"/>
        </a:solidFill>
        <a:latin typeface="Times New Roman" panose="02020603050405020304" pitchFamily="18" charset="0"/>
        <a:ea typeface="+mn-ea"/>
        <a:cs typeface="+mn-cs"/>
      </a:defRPr>
    </a:lvl8pPr>
    <a:lvl9pPr marL="3657600" algn="l" defTabSz="914400" rtl="0" eaLnBrk="1" latinLnBrk="0" hangingPunct="1">
      <a:defRPr sz="1600" kern="1200">
        <a:solidFill>
          <a:schemeClr val="tx1"/>
        </a:solidFill>
        <a:latin typeface="Times New Roman" panose="02020603050405020304"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D60093"/>
    <a:srgbClr val="FF00FF"/>
    <a:srgbClr val="FFFF00"/>
    <a:srgbClr val="3333CC"/>
    <a:srgbClr val="0000FF"/>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04" autoAdjust="0"/>
    <p:restoredTop sz="67518" autoAdjust="0"/>
  </p:normalViewPr>
  <p:slideViewPr>
    <p:cSldViewPr>
      <p:cViewPr>
        <p:scale>
          <a:sx n="53" d="100"/>
          <a:sy n="53" d="100"/>
        </p:scale>
        <p:origin x="-178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14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218"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37219" name="Rectangle 3"/>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37220" name="Rectangle 4"/>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37221" name="Rectangle 5"/>
          <p:cNvSpPr>
            <a:spLocks noGrp="1" noChangeArrowheads="1"/>
          </p:cNvSpPr>
          <p:nvPr>
            <p:ph type="sldNum" sz="quarter" idx="3"/>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ADAAD21B-800D-444A-A253-95D65E242E43}" type="slidenum">
              <a:rPr lang="en-US" altLang="en-US"/>
              <a:pPr>
                <a:defRPr/>
              </a:pPr>
              <a:t>‹#›</a:t>
            </a:fld>
            <a:endParaRPr lang="en-US" altLang="en-US"/>
          </a:p>
        </p:txBody>
      </p:sp>
    </p:spTree>
    <p:extLst>
      <p:ext uri="{BB962C8B-B14F-4D97-AF65-F5344CB8AC3E}">
        <p14:creationId xmlns:p14="http://schemas.microsoft.com/office/powerpoint/2010/main" val="35129625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8195" name="Rectangle 3"/>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919163" y="744538"/>
            <a:ext cx="4960937"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679450" y="4716463"/>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8199" name="Rectangle 7"/>
          <p:cNvSpPr>
            <a:spLocks noGrp="1" noChangeArrowheads="1"/>
          </p:cNvSpPr>
          <p:nvPr>
            <p:ph type="sldNum" sz="quarter" idx="5"/>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EFA54E99-B478-4063-9088-AE0FEA961FDE}" type="slidenum">
              <a:rPr lang="en-US" altLang="en-US"/>
              <a:pPr>
                <a:defRPr/>
              </a:pPr>
              <a:t>‹#›</a:t>
            </a:fld>
            <a:endParaRPr lang="en-US" altLang="en-US"/>
          </a:p>
        </p:txBody>
      </p:sp>
    </p:spTree>
    <p:extLst>
      <p:ext uri="{BB962C8B-B14F-4D97-AF65-F5344CB8AC3E}">
        <p14:creationId xmlns:p14="http://schemas.microsoft.com/office/powerpoint/2010/main" val="42265415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2075942F-4501-444D-8C26-506E51A286EE}" type="slidenum">
              <a:rPr lang="en-US" altLang="en-US" sz="1200" smtClean="0">
                <a:latin typeface="Arial" panose="020B0604020202020204" pitchFamily="34" charset="0"/>
              </a:rPr>
              <a:pPr/>
              <a:t>1</a:t>
            </a:fld>
            <a:endParaRPr lang="en-US" altLang="en-US" sz="1200" smtClean="0">
              <a:latin typeface="Arial" panose="020B0604020202020204" pitchFamily="34" charset="0"/>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ru-RU" altLang="en-US" smtClean="0">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EFA54E99-B478-4063-9088-AE0FEA961FDE}" type="slidenum">
              <a:rPr lang="en-US" altLang="en-US" smtClean="0"/>
              <a:pPr>
                <a:defRPr/>
              </a:pPr>
              <a:t>2</a:t>
            </a:fld>
            <a:endParaRPr lang="en-US" altLang="en-US"/>
          </a:p>
        </p:txBody>
      </p:sp>
    </p:spTree>
    <p:extLst>
      <p:ext uri="{BB962C8B-B14F-4D97-AF65-F5344CB8AC3E}">
        <p14:creationId xmlns:p14="http://schemas.microsoft.com/office/powerpoint/2010/main" val="33301068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defRPr/>
            </a:pPr>
            <a:endParaRPr lang="en-GB" dirty="0"/>
          </a:p>
        </p:txBody>
      </p:sp>
      <p:sp>
        <p:nvSpPr>
          <p:cNvPr id="7172" name="Slide Number Placeholder 3"/>
          <p:cNvSpPr>
            <a:spLocks noGrp="1"/>
          </p:cNvSpPr>
          <p:nvPr>
            <p:ph type="sldNum" sz="quarter" idx="5"/>
          </p:nvPr>
        </p:nvSpPr>
        <p:spPr>
          <a:noFill/>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EDF9BBE4-DAB9-4561-9892-6ACFBFE1F4D6}" type="slidenum">
              <a:rPr lang="en-US" altLang="en-US" sz="1200" smtClean="0">
                <a:latin typeface="Arial" panose="020B0604020202020204" pitchFamily="34" charset="0"/>
              </a:rPr>
              <a:pPr/>
              <a:t>3</a:t>
            </a:fld>
            <a:endParaRPr lang="en-US" altLang="en-US" sz="1200" smtClean="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p:spPr>
        <p:txBody>
          <a:bodyPr/>
          <a:lstStyle/>
          <a:p>
            <a:endParaRPr lang="en-GB" altLang="en-US" dirty="0" smtClean="0">
              <a:latin typeface="Arial" panose="020B0604020202020204" pitchFamily="34" charset="0"/>
              <a:cs typeface="Arial" panose="020B0604020202020204" pitchFamily="34" charset="0"/>
            </a:endParaRPr>
          </a:p>
        </p:txBody>
      </p:sp>
      <p:sp>
        <p:nvSpPr>
          <p:cNvPr id="13316" name="Slide Number Placeholder 3"/>
          <p:cNvSpPr>
            <a:spLocks noGrp="1"/>
          </p:cNvSpPr>
          <p:nvPr>
            <p:ph type="sldNum" sz="quarter" idx="5"/>
          </p:nvPr>
        </p:nvSpPr>
        <p:spPr>
          <a:noFill/>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80C419C2-2F48-4C6B-B4BC-6EE61D617382}" type="slidenum">
              <a:rPr lang="en-US" altLang="en-US" sz="1200" smtClean="0">
                <a:latin typeface="Arial" panose="020B0604020202020204" pitchFamily="34" charset="0"/>
              </a:rPr>
              <a:pPr/>
              <a:t>21</a:t>
            </a:fld>
            <a:endParaRPr lang="en-US" altLang="en-US" sz="1200" smtClean="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p:spPr>
        <p:txBody>
          <a:bodyPr/>
          <a:lstStyle/>
          <a:p>
            <a:endParaRPr lang="en-GB" altLang="en-US" smtClean="0">
              <a:latin typeface="Arial" panose="020B0604020202020204" pitchFamily="34" charset="0"/>
              <a:cs typeface="Arial" panose="020B0604020202020204" pitchFamily="34" charset="0"/>
            </a:endParaRPr>
          </a:p>
        </p:txBody>
      </p:sp>
      <p:sp>
        <p:nvSpPr>
          <p:cNvPr id="19460" name="Slide Number Placeholder 3"/>
          <p:cNvSpPr>
            <a:spLocks noGrp="1"/>
          </p:cNvSpPr>
          <p:nvPr>
            <p:ph type="sldNum" sz="quarter" idx="5"/>
          </p:nvPr>
        </p:nvSpPr>
        <p:spPr>
          <a:noFill/>
        </p:spPr>
        <p:txBody>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fld id="{7C4CA389-481A-4802-A18D-04C2F5C49B48}" type="slidenum">
              <a:rPr lang="en-US" altLang="en-US" sz="1200" smtClean="0">
                <a:latin typeface="Arial" panose="020B0604020202020204" pitchFamily="34" charset="0"/>
              </a:rPr>
              <a:pPr/>
              <a:t>23</a:t>
            </a:fld>
            <a:endParaRPr lang="en-US" altLang="en-US" sz="1200" smtClean="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OHCHR</a:t>
            </a:r>
          </a:p>
        </p:txBody>
      </p:sp>
      <p:sp>
        <p:nvSpPr>
          <p:cNvPr id="6" name="Rectangle 6"/>
          <p:cNvSpPr>
            <a:spLocks noGrp="1" noChangeArrowheads="1"/>
          </p:cNvSpPr>
          <p:nvPr>
            <p:ph type="sldNum" sz="quarter" idx="12"/>
          </p:nvPr>
        </p:nvSpPr>
        <p:spPr>
          <a:ln/>
        </p:spPr>
        <p:txBody>
          <a:bodyPr/>
          <a:lstStyle>
            <a:lvl1pPr>
              <a:defRPr/>
            </a:lvl1pPr>
          </a:lstStyle>
          <a:p>
            <a:pPr>
              <a:defRPr/>
            </a:pPr>
            <a:fld id="{FCFE6D00-CD60-4871-914E-9CD0F9D356D3}" type="slidenum">
              <a:rPr lang="en-US" altLang="en-US"/>
              <a:pPr>
                <a:defRPr/>
              </a:pPr>
              <a:t>‹#›</a:t>
            </a:fld>
            <a:endParaRPr lang="en-US" altLang="en-US"/>
          </a:p>
        </p:txBody>
      </p:sp>
    </p:spTree>
    <p:extLst>
      <p:ext uri="{BB962C8B-B14F-4D97-AF65-F5344CB8AC3E}">
        <p14:creationId xmlns:p14="http://schemas.microsoft.com/office/powerpoint/2010/main" val="2178171940"/>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OHCHR</a:t>
            </a:r>
          </a:p>
        </p:txBody>
      </p:sp>
      <p:sp>
        <p:nvSpPr>
          <p:cNvPr id="6" name="Rectangle 6"/>
          <p:cNvSpPr>
            <a:spLocks noGrp="1" noChangeArrowheads="1"/>
          </p:cNvSpPr>
          <p:nvPr>
            <p:ph type="sldNum" sz="quarter" idx="12"/>
          </p:nvPr>
        </p:nvSpPr>
        <p:spPr>
          <a:ln/>
        </p:spPr>
        <p:txBody>
          <a:bodyPr/>
          <a:lstStyle>
            <a:lvl1pPr>
              <a:defRPr/>
            </a:lvl1pPr>
          </a:lstStyle>
          <a:p>
            <a:pPr>
              <a:defRPr/>
            </a:pPr>
            <a:fld id="{3F8A7B0C-ACC0-46A0-ABBF-B75E6487C34E}" type="slidenum">
              <a:rPr lang="en-US" altLang="en-US"/>
              <a:pPr>
                <a:defRPr/>
              </a:pPr>
              <a:t>‹#›</a:t>
            </a:fld>
            <a:endParaRPr lang="en-US" altLang="en-US"/>
          </a:p>
        </p:txBody>
      </p:sp>
    </p:spTree>
    <p:extLst>
      <p:ext uri="{BB962C8B-B14F-4D97-AF65-F5344CB8AC3E}">
        <p14:creationId xmlns:p14="http://schemas.microsoft.com/office/powerpoint/2010/main" val="2727143037"/>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OHCHR</a:t>
            </a:r>
          </a:p>
        </p:txBody>
      </p:sp>
      <p:sp>
        <p:nvSpPr>
          <p:cNvPr id="6" name="Rectangle 6"/>
          <p:cNvSpPr>
            <a:spLocks noGrp="1" noChangeArrowheads="1"/>
          </p:cNvSpPr>
          <p:nvPr>
            <p:ph type="sldNum" sz="quarter" idx="12"/>
          </p:nvPr>
        </p:nvSpPr>
        <p:spPr>
          <a:ln/>
        </p:spPr>
        <p:txBody>
          <a:bodyPr/>
          <a:lstStyle>
            <a:lvl1pPr>
              <a:defRPr/>
            </a:lvl1pPr>
          </a:lstStyle>
          <a:p>
            <a:pPr>
              <a:defRPr/>
            </a:pPr>
            <a:fld id="{275A4C55-37B8-4347-9D0A-704C4D515BD6}" type="slidenum">
              <a:rPr lang="en-US" altLang="en-US"/>
              <a:pPr>
                <a:defRPr/>
              </a:pPr>
              <a:t>‹#›</a:t>
            </a:fld>
            <a:endParaRPr lang="en-US" altLang="en-US"/>
          </a:p>
        </p:txBody>
      </p:sp>
    </p:spTree>
    <p:extLst>
      <p:ext uri="{BB962C8B-B14F-4D97-AF65-F5344CB8AC3E}">
        <p14:creationId xmlns:p14="http://schemas.microsoft.com/office/powerpoint/2010/main" val="119379612"/>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OHCHR</a:t>
            </a:r>
          </a:p>
        </p:txBody>
      </p:sp>
      <p:sp>
        <p:nvSpPr>
          <p:cNvPr id="6" name="Rectangle 6"/>
          <p:cNvSpPr>
            <a:spLocks noGrp="1" noChangeArrowheads="1"/>
          </p:cNvSpPr>
          <p:nvPr>
            <p:ph type="sldNum" sz="quarter" idx="12"/>
          </p:nvPr>
        </p:nvSpPr>
        <p:spPr>
          <a:ln/>
        </p:spPr>
        <p:txBody>
          <a:bodyPr/>
          <a:lstStyle>
            <a:lvl1pPr>
              <a:defRPr/>
            </a:lvl1pPr>
          </a:lstStyle>
          <a:p>
            <a:pPr>
              <a:defRPr/>
            </a:pPr>
            <a:fld id="{935A18CE-1177-4B77-A2E0-2E27CEBAB1AA}" type="slidenum">
              <a:rPr lang="en-US" altLang="en-US"/>
              <a:pPr>
                <a:defRPr/>
              </a:pPr>
              <a:t>‹#›</a:t>
            </a:fld>
            <a:endParaRPr lang="en-US" altLang="en-US"/>
          </a:p>
        </p:txBody>
      </p:sp>
    </p:spTree>
    <p:extLst>
      <p:ext uri="{BB962C8B-B14F-4D97-AF65-F5344CB8AC3E}">
        <p14:creationId xmlns:p14="http://schemas.microsoft.com/office/powerpoint/2010/main" val="418000015"/>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OHCHR</a:t>
            </a:r>
          </a:p>
        </p:txBody>
      </p:sp>
      <p:sp>
        <p:nvSpPr>
          <p:cNvPr id="6" name="Rectangle 6"/>
          <p:cNvSpPr>
            <a:spLocks noGrp="1" noChangeArrowheads="1"/>
          </p:cNvSpPr>
          <p:nvPr>
            <p:ph type="sldNum" sz="quarter" idx="12"/>
          </p:nvPr>
        </p:nvSpPr>
        <p:spPr>
          <a:ln/>
        </p:spPr>
        <p:txBody>
          <a:bodyPr/>
          <a:lstStyle>
            <a:lvl1pPr>
              <a:defRPr/>
            </a:lvl1pPr>
          </a:lstStyle>
          <a:p>
            <a:pPr>
              <a:defRPr/>
            </a:pPr>
            <a:fld id="{2EE1048A-ED74-49C1-A3AF-AB165AB00BC2}" type="slidenum">
              <a:rPr lang="en-US" altLang="en-US"/>
              <a:pPr>
                <a:defRPr/>
              </a:pPr>
              <a:t>‹#›</a:t>
            </a:fld>
            <a:endParaRPr lang="en-US" altLang="en-US"/>
          </a:p>
        </p:txBody>
      </p:sp>
    </p:spTree>
    <p:extLst>
      <p:ext uri="{BB962C8B-B14F-4D97-AF65-F5344CB8AC3E}">
        <p14:creationId xmlns:p14="http://schemas.microsoft.com/office/powerpoint/2010/main" val="3629548601"/>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OHCHR</a:t>
            </a:r>
          </a:p>
        </p:txBody>
      </p:sp>
      <p:sp>
        <p:nvSpPr>
          <p:cNvPr id="7" name="Rectangle 6"/>
          <p:cNvSpPr>
            <a:spLocks noGrp="1" noChangeArrowheads="1"/>
          </p:cNvSpPr>
          <p:nvPr>
            <p:ph type="sldNum" sz="quarter" idx="12"/>
          </p:nvPr>
        </p:nvSpPr>
        <p:spPr>
          <a:ln/>
        </p:spPr>
        <p:txBody>
          <a:bodyPr/>
          <a:lstStyle>
            <a:lvl1pPr>
              <a:defRPr/>
            </a:lvl1pPr>
          </a:lstStyle>
          <a:p>
            <a:pPr>
              <a:defRPr/>
            </a:pPr>
            <a:fld id="{45FC79F8-601F-4268-AF9B-43F3AFB9D43C}" type="slidenum">
              <a:rPr lang="en-US" altLang="en-US"/>
              <a:pPr>
                <a:defRPr/>
              </a:pPr>
              <a:t>‹#›</a:t>
            </a:fld>
            <a:endParaRPr lang="en-US" altLang="en-US"/>
          </a:p>
        </p:txBody>
      </p:sp>
    </p:spTree>
    <p:extLst>
      <p:ext uri="{BB962C8B-B14F-4D97-AF65-F5344CB8AC3E}">
        <p14:creationId xmlns:p14="http://schemas.microsoft.com/office/powerpoint/2010/main" val="3408358973"/>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OHCHR</a:t>
            </a:r>
          </a:p>
        </p:txBody>
      </p:sp>
      <p:sp>
        <p:nvSpPr>
          <p:cNvPr id="9" name="Rectangle 6"/>
          <p:cNvSpPr>
            <a:spLocks noGrp="1" noChangeArrowheads="1"/>
          </p:cNvSpPr>
          <p:nvPr>
            <p:ph type="sldNum" sz="quarter" idx="12"/>
          </p:nvPr>
        </p:nvSpPr>
        <p:spPr>
          <a:ln/>
        </p:spPr>
        <p:txBody>
          <a:bodyPr/>
          <a:lstStyle>
            <a:lvl1pPr>
              <a:defRPr/>
            </a:lvl1pPr>
          </a:lstStyle>
          <a:p>
            <a:pPr>
              <a:defRPr/>
            </a:pPr>
            <a:fld id="{D0AB8AD5-E12B-4592-9FF8-4E6C4790A15C}" type="slidenum">
              <a:rPr lang="en-US" altLang="en-US"/>
              <a:pPr>
                <a:defRPr/>
              </a:pPr>
              <a:t>‹#›</a:t>
            </a:fld>
            <a:endParaRPr lang="en-US" altLang="en-US"/>
          </a:p>
        </p:txBody>
      </p:sp>
    </p:spTree>
    <p:extLst>
      <p:ext uri="{BB962C8B-B14F-4D97-AF65-F5344CB8AC3E}">
        <p14:creationId xmlns:p14="http://schemas.microsoft.com/office/powerpoint/2010/main" val="3940686879"/>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OHCHR</a:t>
            </a:r>
          </a:p>
        </p:txBody>
      </p:sp>
      <p:sp>
        <p:nvSpPr>
          <p:cNvPr id="5" name="Rectangle 6"/>
          <p:cNvSpPr>
            <a:spLocks noGrp="1" noChangeArrowheads="1"/>
          </p:cNvSpPr>
          <p:nvPr>
            <p:ph type="sldNum" sz="quarter" idx="12"/>
          </p:nvPr>
        </p:nvSpPr>
        <p:spPr>
          <a:ln/>
        </p:spPr>
        <p:txBody>
          <a:bodyPr/>
          <a:lstStyle>
            <a:lvl1pPr>
              <a:defRPr/>
            </a:lvl1pPr>
          </a:lstStyle>
          <a:p>
            <a:pPr>
              <a:defRPr/>
            </a:pPr>
            <a:fld id="{A067B0A8-F0DA-4C40-8F35-7182437C5354}" type="slidenum">
              <a:rPr lang="en-US" altLang="en-US"/>
              <a:pPr>
                <a:defRPr/>
              </a:pPr>
              <a:t>‹#›</a:t>
            </a:fld>
            <a:endParaRPr lang="en-US" altLang="en-US"/>
          </a:p>
        </p:txBody>
      </p:sp>
    </p:spTree>
    <p:extLst>
      <p:ext uri="{BB962C8B-B14F-4D97-AF65-F5344CB8AC3E}">
        <p14:creationId xmlns:p14="http://schemas.microsoft.com/office/powerpoint/2010/main" val="3191211347"/>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OHCHR</a:t>
            </a:r>
          </a:p>
        </p:txBody>
      </p:sp>
      <p:sp>
        <p:nvSpPr>
          <p:cNvPr id="4" name="Rectangle 6"/>
          <p:cNvSpPr>
            <a:spLocks noGrp="1" noChangeArrowheads="1"/>
          </p:cNvSpPr>
          <p:nvPr>
            <p:ph type="sldNum" sz="quarter" idx="12"/>
          </p:nvPr>
        </p:nvSpPr>
        <p:spPr>
          <a:ln/>
        </p:spPr>
        <p:txBody>
          <a:bodyPr/>
          <a:lstStyle>
            <a:lvl1pPr>
              <a:defRPr/>
            </a:lvl1pPr>
          </a:lstStyle>
          <a:p>
            <a:pPr>
              <a:defRPr/>
            </a:pPr>
            <a:fld id="{B336D853-552C-48F3-ADA8-E361350CE8B3}" type="slidenum">
              <a:rPr lang="en-US" altLang="en-US"/>
              <a:pPr>
                <a:defRPr/>
              </a:pPr>
              <a:t>‹#›</a:t>
            </a:fld>
            <a:endParaRPr lang="en-US" altLang="en-US"/>
          </a:p>
        </p:txBody>
      </p:sp>
    </p:spTree>
    <p:extLst>
      <p:ext uri="{BB962C8B-B14F-4D97-AF65-F5344CB8AC3E}">
        <p14:creationId xmlns:p14="http://schemas.microsoft.com/office/powerpoint/2010/main" val="3182525441"/>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OHCHR</a:t>
            </a:r>
          </a:p>
        </p:txBody>
      </p:sp>
      <p:sp>
        <p:nvSpPr>
          <p:cNvPr id="7" name="Rectangle 6"/>
          <p:cNvSpPr>
            <a:spLocks noGrp="1" noChangeArrowheads="1"/>
          </p:cNvSpPr>
          <p:nvPr>
            <p:ph type="sldNum" sz="quarter" idx="12"/>
          </p:nvPr>
        </p:nvSpPr>
        <p:spPr>
          <a:ln/>
        </p:spPr>
        <p:txBody>
          <a:bodyPr/>
          <a:lstStyle>
            <a:lvl1pPr>
              <a:defRPr/>
            </a:lvl1pPr>
          </a:lstStyle>
          <a:p>
            <a:pPr>
              <a:defRPr/>
            </a:pPr>
            <a:fld id="{F8B950D5-0EA6-42AC-AE1A-19645D3ED879}" type="slidenum">
              <a:rPr lang="en-US" altLang="en-US"/>
              <a:pPr>
                <a:defRPr/>
              </a:pPr>
              <a:t>‹#›</a:t>
            </a:fld>
            <a:endParaRPr lang="en-US" altLang="en-US"/>
          </a:p>
        </p:txBody>
      </p:sp>
    </p:spTree>
    <p:extLst>
      <p:ext uri="{BB962C8B-B14F-4D97-AF65-F5344CB8AC3E}">
        <p14:creationId xmlns:p14="http://schemas.microsoft.com/office/powerpoint/2010/main" val="3031024225"/>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OHCHR</a:t>
            </a:r>
          </a:p>
        </p:txBody>
      </p:sp>
      <p:sp>
        <p:nvSpPr>
          <p:cNvPr id="7" name="Rectangle 6"/>
          <p:cNvSpPr>
            <a:spLocks noGrp="1" noChangeArrowheads="1"/>
          </p:cNvSpPr>
          <p:nvPr>
            <p:ph type="sldNum" sz="quarter" idx="12"/>
          </p:nvPr>
        </p:nvSpPr>
        <p:spPr>
          <a:ln/>
        </p:spPr>
        <p:txBody>
          <a:bodyPr/>
          <a:lstStyle>
            <a:lvl1pPr>
              <a:defRPr/>
            </a:lvl1pPr>
          </a:lstStyle>
          <a:p>
            <a:pPr>
              <a:defRPr/>
            </a:pPr>
            <a:fld id="{10C25EB7-4CD1-4BA1-9AE8-3959532BF5CD}" type="slidenum">
              <a:rPr lang="en-US" altLang="en-US"/>
              <a:pPr>
                <a:defRPr/>
              </a:pPr>
              <a:t>‹#›</a:t>
            </a:fld>
            <a:endParaRPr lang="en-US" altLang="en-US"/>
          </a:p>
        </p:txBody>
      </p:sp>
    </p:spTree>
    <p:extLst>
      <p:ext uri="{BB962C8B-B14F-4D97-AF65-F5344CB8AC3E}">
        <p14:creationId xmlns:p14="http://schemas.microsoft.com/office/powerpoint/2010/main" val="18936853"/>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939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en-US"/>
          </a:p>
        </p:txBody>
      </p:sp>
      <p:sp>
        <p:nvSpPr>
          <p:cNvPr id="5939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r>
              <a:rPr lang="en-US"/>
              <a:t>OHCHR</a:t>
            </a:r>
          </a:p>
        </p:txBody>
      </p:sp>
      <p:sp>
        <p:nvSpPr>
          <p:cNvPr id="5939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Arial" panose="020B0604020202020204" pitchFamily="34" charset="0"/>
              </a:defRPr>
            </a:lvl1pPr>
          </a:lstStyle>
          <a:p>
            <a:pPr>
              <a:defRPr/>
            </a:pPr>
            <a:fld id="{86F441DD-4AC3-485D-AA22-ECF4AE1D7E6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transition spd="slow"/>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mailto:petitions@ohchr.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hyperlink" Target="http://juris.ohchr.or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ctrTitle"/>
          </p:nvPr>
        </p:nvSpPr>
        <p:spPr>
          <a:xfrm>
            <a:off x="395288" y="1997075"/>
            <a:ext cx="8424862" cy="3519488"/>
          </a:xfrm>
          <a:extLst/>
        </p:spPr>
        <p:txBody>
          <a:bodyPr>
            <a:normAutofit fontScale="90000"/>
          </a:bodyPr>
          <a:lstStyle/>
          <a:p>
            <a:pPr algn="r" eaLnBrk="1" hangingPunct="1">
              <a:lnSpc>
                <a:spcPct val="90000"/>
              </a:lnSpc>
              <a:defRPr/>
            </a:pPr>
            <a:r>
              <a:rPr lang="kk-KZ" b="1" dirty="0" smtClean="0"/>
              <a:t>БҰҰ Адам құқықтары бойынша комитетіне қалай сәтті түрде шағым беруге болады</a:t>
            </a:r>
            <a:r>
              <a:rPr lang="ru-RU" b="1" dirty="0" smtClean="0"/>
              <a:t>? </a:t>
            </a:r>
            <a:br>
              <a:rPr lang="ru-RU" b="1" dirty="0" smtClean="0"/>
            </a:br>
            <a:r>
              <a:rPr lang="ru-RU" b="1" dirty="0" smtClean="0"/>
              <a:t/>
            </a:r>
            <a:br>
              <a:rPr lang="ru-RU" b="1" dirty="0" smtClean="0"/>
            </a:br>
            <a:r>
              <a:rPr lang="ru-RU" b="1" dirty="0" err="1" smtClean="0"/>
              <a:t>Практикалық</a:t>
            </a:r>
            <a:r>
              <a:rPr lang="ru-RU" b="1" dirty="0" smtClean="0"/>
              <a:t> </a:t>
            </a:r>
            <a:r>
              <a:rPr lang="ru-RU" b="1" dirty="0" err="1" smtClean="0"/>
              <a:t>ұсыныстар</a:t>
            </a:r>
            <a:r>
              <a:rPr lang="ru-RU" altLang="en-US" sz="4800" dirty="0" smtClean="0"/>
              <a:t/>
            </a:r>
            <a:br>
              <a:rPr lang="ru-RU" altLang="en-US" sz="4800" dirty="0" smtClean="0"/>
            </a:br>
            <a:r>
              <a:rPr lang="ru-RU" altLang="en-US" sz="4800" dirty="0" smtClean="0"/>
              <a:t>  </a:t>
            </a:r>
            <a:r>
              <a:rPr lang="ru-RU" altLang="en-US" sz="4800" dirty="0"/>
              <a:t/>
            </a:r>
            <a:br>
              <a:rPr lang="ru-RU" altLang="en-US" sz="4800" dirty="0"/>
            </a:br>
            <a:r>
              <a:rPr lang="ru-RU" altLang="en-US" sz="4000" i="1" dirty="0" smtClean="0"/>
              <a:t>Бехзод Алиев</a:t>
            </a:r>
            <a:r>
              <a:rPr lang="fr-CH" altLang="en-US" sz="4000" i="1" dirty="0" smtClean="0"/>
              <a:t> (</a:t>
            </a:r>
            <a:r>
              <a:rPr lang="kk-KZ" altLang="en-US" sz="4000" i="1" dirty="0" smtClean="0"/>
              <a:t>АҚЖКБ</a:t>
            </a:r>
            <a:r>
              <a:rPr lang="fr-CH" altLang="en-US" sz="4000" i="1" dirty="0" smtClean="0"/>
              <a:t>)</a:t>
            </a:r>
            <a:r>
              <a:rPr lang="fr-CH" altLang="en-US" sz="4000" i="1" dirty="0"/>
              <a:t/>
            </a:r>
            <a:br>
              <a:rPr lang="fr-CH" altLang="en-US" sz="4000" i="1" dirty="0"/>
            </a:br>
            <a:endParaRPr lang="en-US" sz="4000" i="1" dirty="0" smtClean="0"/>
          </a:p>
        </p:txBody>
      </p:sp>
      <p:pic>
        <p:nvPicPr>
          <p:cNvPr id="4099" name="Picture 4" descr="logo-ohchr-whi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088" y="5373688"/>
            <a:ext cx="938212"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18658"/>
          </a:xfrm>
        </p:spPr>
        <p:txBody>
          <a:bodyPr/>
          <a:lstStyle/>
          <a:p>
            <a:pPr algn="l"/>
            <a:r>
              <a:rPr lang="ru-RU" sz="2400" b="1" dirty="0"/>
              <a:t>III. </a:t>
            </a:r>
            <a:r>
              <a:rPr lang="ru-RU" sz="2400" b="1" dirty="0" err="1" smtClean="0"/>
              <a:t>Құқықтық</a:t>
            </a:r>
            <a:r>
              <a:rPr lang="ru-RU" sz="2400" b="1" dirty="0" smtClean="0"/>
              <a:t> </a:t>
            </a:r>
            <a:r>
              <a:rPr lang="ru-RU" sz="2400" b="1" dirty="0" err="1" smtClean="0"/>
              <a:t>қорғаудың</a:t>
            </a:r>
            <a:r>
              <a:rPr lang="ru-RU" sz="2400" b="1" dirty="0" smtClean="0"/>
              <a:t> </a:t>
            </a:r>
            <a:r>
              <a:rPr lang="ru-RU" sz="2400" b="1" dirty="0" err="1" smtClean="0"/>
              <a:t>ішкі</a:t>
            </a:r>
            <a:r>
              <a:rPr lang="ru-RU" sz="2400" b="1" dirty="0" smtClean="0"/>
              <a:t> </a:t>
            </a:r>
            <a:r>
              <a:rPr lang="ru-RU" sz="2400" b="1" dirty="0" err="1" smtClean="0"/>
              <a:t>құралдарының</a:t>
            </a:r>
            <a:r>
              <a:rPr lang="ru-RU" sz="2400" b="1" dirty="0" smtClean="0"/>
              <a:t> </a:t>
            </a:r>
            <a:r>
              <a:rPr lang="ru-RU" sz="2400" b="1" dirty="0" err="1" smtClean="0"/>
              <a:t>таусылуы</a:t>
            </a:r>
            <a:r>
              <a:rPr lang="ru-RU" sz="2400" b="1" dirty="0" smtClean="0"/>
              <a:t> / </a:t>
            </a:r>
            <a:r>
              <a:rPr lang="ru-RU" sz="2400" b="1" dirty="0" err="1" smtClean="0"/>
              <a:t>басқа</a:t>
            </a:r>
            <a:r>
              <a:rPr lang="ru-RU" sz="2400" b="1" dirty="0" smtClean="0"/>
              <a:t> </a:t>
            </a:r>
            <a:r>
              <a:rPr lang="ru-RU" sz="2400" b="1" dirty="0" err="1" smtClean="0"/>
              <a:t>халықаралық</a:t>
            </a:r>
            <a:r>
              <a:rPr lang="ru-RU" sz="2400" b="1" dirty="0" smtClean="0"/>
              <a:t> </a:t>
            </a:r>
            <a:r>
              <a:rPr lang="ru-RU" sz="2400" b="1" dirty="0" err="1" smtClean="0"/>
              <a:t>процедураларды</a:t>
            </a:r>
            <a:r>
              <a:rPr lang="ru-RU" sz="2400" b="1" dirty="0" smtClean="0"/>
              <a:t> </a:t>
            </a:r>
            <a:r>
              <a:rPr lang="ru-RU" sz="2400" b="1" dirty="0" err="1" smtClean="0"/>
              <a:t>пайдалану</a:t>
            </a:r>
            <a:r>
              <a:rPr lang="ru-RU" sz="2400" b="1" dirty="0" smtClean="0"/>
              <a:t/>
            </a:r>
            <a:br>
              <a:rPr lang="ru-RU" sz="2400" b="1" dirty="0" smtClean="0"/>
            </a:br>
            <a:r>
              <a:rPr lang="ru-RU" sz="2400" b="1" dirty="0"/>
              <a:t/>
            </a:r>
            <a:br>
              <a:rPr lang="ru-RU" sz="2400" b="1" dirty="0"/>
            </a:br>
            <a:r>
              <a:rPr lang="ru-RU" sz="2400" dirty="0" err="1" smtClean="0"/>
              <a:t>Мүмкін</a:t>
            </a:r>
            <a:r>
              <a:rPr lang="ru-RU" sz="2400" dirty="0" smtClean="0"/>
              <a:t> </a:t>
            </a:r>
            <a:r>
              <a:rPr lang="ru-RU" sz="2400" dirty="0" err="1" smtClean="0"/>
              <a:t>құрбандар</a:t>
            </a:r>
            <a:r>
              <a:rPr lang="ru-RU" sz="2400" dirty="0" smtClean="0"/>
              <a:t> </a:t>
            </a:r>
            <a:r>
              <a:rPr lang="ru-RU" sz="2400" dirty="0" err="1" smtClean="0"/>
              <a:t>немесе</a:t>
            </a:r>
            <a:r>
              <a:rPr lang="ru-RU" sz="2400" dirty="0" smtClean="0"/>
              <a:t> </a:t>
            </a:r>
            <a:r>
              <a:rPr lang="ru-RU" sz="2400" dirty="0" err="1" smtClean="0"/>
              <a:t>олардың</a:t>
            </a:r>
            <a:r>
              <a:rPr lang="ru-RU" sz="2400" dirty="0" smtClean="0"/>
              <a:t> </a:t>
            </a:r>
            <a:r>
              <a:rPr lang="ru-RU" sz="2400" dirty="0" err="1" smtClean="0"/>
              <a:t>атынан</a:t>
            </a:r>
            <a:r>
              <a:rPr lang="ru-RU" sz="2400" dirty="0" smtClean="0"/>
              <a:t> </a:t>
            </a:r>
            <a:r>
              <a:rPr lang="ru-RU" sz="2400" dirty="0" err="1" smtClean="0"/>
              <a:t>берілген</a:t>
            </a:r>
            <a:r>
              <a:rPr lang="ru-RU" sz="2400" dirty="0" smtClean="0"/>
              <a:t> </a:t>
            </a:r>
            <a:r>
              <a:rPr lang="ru-RU" sz="2400" dirty="0" err="1" smtClean="0"/>
              <a:t>тұлғалар</a:t>
            </a:r>
            <a:r>
              <a:rPr lang="ru-RU" sz="2400" dirty="0" smtClean="0"/>
              <a:t> </a:t>
            </a:r>
            <a:r>
              <a:rPr lang="ru-RU" sz="2400" dirty="0" err="1" smtClean="0"/>
              <a:t>тиісті</a:t>
            </a:r>
            <a:r>
              <a:rPr lang="ru-RU" sz="2400" dirty="0" smtClean="0"/>
              <a:t> </a:t>
            </a:r>
            <a:r>
              <a:rPr lang="ru-RU" sz="2400" dirty="0" err="1" smtClean="0"/>
              <a:t>мемлекетте</a:t>
            </a:r>
            <a:r>
              <a:rPr lang="ru-RU" sz="2400" dirty="0" smtClean="0"/>
              <a:t> </a:t>
            </a:r>
            <a:r>
              <a:rPr lang="ru-RU" sz="2400" dirty="0" err="1" smtClean="0"/>
              <a:t>құқықтық</a:t>
            </a:r>
            <a:r>
              <a:rPr lang="ru-RU" sz="2400" dirty="0" smtClean="0"/>
              <a:t> </a:t>
            </a:r>
            <a:r>
              <a:rPr lang="ru-RU" sz="2400" dirty="0" err="1" smtClean="0"/>
              <a:t>қорғаудың</a:t>
            </a:r>
            <a:r>
              <a:rPr lang="ru-RU" sz="2400" dirty="0" smtClean="0"/>
              <a:t> </a:t>
            </a:r>
            <a:r>
              <a:rPr lang="ru-RU" sz="2400" dirty="0" err="1" smtClean="0"/>
              <a:t>ішкі</a:t>
            </a:r>
            <a:r>
              <a:rPr lang="ru-RU" sz="2400" dirty="0" smtClean="0"/>
              <a:t> </a:t>
            </a:r>
            <a:r>
              <a:rPr lang="ru-RU" sz="2400" dirty="0" err="1" smtClean="0"/>
              <a:t>құралдарына</a:t>
            </a:r>
            <a:r>
              <a:rPr lang="ru-RU" sz="2400" dirty="0" smtClean="0"/>
              <a:t> </a:t>
            </a:r>
            <a:r>
              <a:rPr lang="ru-RU" sz="2400" dirty="0" err="1" smtClean="0"/>
              <a:t>жүгіну</a:t>
            </a:r>
            <a:r>
              <a:rPr lang="ru-RU" sz="2400" dirty="0" smtClean="0"/>
              <a:t> </a:t>
            </a:r>
            <a:r>
              <a:rPr lang="ru-RU" sz="2400" dirty="0" err="1" smtClean="0"/>
              <a:t>үшін</a:t>
            </a:r>
            <a:r>
              <a:rPr lang="ru-RU" sz="2400" dirty="0" smtClean="0"/>
              <a:t> </a:t>
            </a:r>
            <a:r>
              <a:rPr lang="ru-RU" sz="2400" dirty="0" err="1" smtClean="0"/>
              <a:t>қолданған</a:t>
            </a:r>
            <a:r>
              <a:rPr lang="ru-RU" sz="2400" dirty="0" smtClean="0"/>
              <a:t> </a:t>
            </a:r>
            <a:r>
              <a:rPr lang="ru-RU" sz="2400" dirty="0" err="1" smtClean="0"/>
              <a:t>шаралары</a:t>
            </a:r>
            <a:r>
              <a:rPr lang="ru-RU" sz="2400" dirty="0" smtClean="0"/>
              <a:t>. </a:t>
            </a:r>
            <a:r>
              <a:rPr lang="ru-RU" sz="2400" dirty="0" err="1" smtClean="0"/>
              <a:t>Соттар</a:t>
            </a:r>
            <a:r>
              <a:rPr lang="ru-RU" sz="2400" dirty="0" smtClean="0"/>
              <a:t> мен </a:t>
            </a:r>
            <a:r>
              <a:rPr lang="ru-RU" sz="2400" dirty="0" err="1" smtClean="0"/>
              <a:t>басқа</a:t>
            </a:r>
            <a:r>
              <a:rPr lang="ru-RU" sz="2400" dirty="0" smtClean="0"/>
              <a:t> да </a:t>
            </a:r>
            <a:r>
              <a:rPr lang="ru-RU" sz="2400" dirty="0" err="1" smtClean="0"/>
              <a:t>мемлекеттік</a:t>
            </a:r>
            <a:r>
              <a:rPr lang="ru-RU" sz="2400" dirty="0" smtClean="0"/>
              <a:t> </a:t>
            </a:r>
            <a:r>
              <a:rPr lang="ru-RU" sz="2400" dirty="0" err="1" smtClean="0"/>
              <a:t>органдарға</a:t>
            </a:r>
            <a:r>
              <a:rPr lang="ru-RU" sz="2400" dirty="0" smtClean="0"/>
              <a:t> </a:t>
            </a:r>
            <a:r>
              <a:rPr lang="ru-RU" sz="2400" dirty="0" err="1" smtClean="0"/>
              <a:t>жүгінуді</a:t>
            </a:r>
            <a:r>
              <a:rPr lang="ru-RU" sz="2400" dirty="0" smtClean="0"/>
              <a:t> </a:t>
            </a:r>
            <a:r>
              <a:rPr lang="ru-RU" sz="2400" dirty="0" err="1" smtClean="0"/>
              <a:t>қоса</a:t>
            </a:r>
            <a:r>
              <a:rPr lang="ru-RU" sz="2400" dirty="0" smtClean="0"/>
              <a:t> </a:t>
            </a:r>
            <a:r>
              <a:rPr lang="ru-RU" sz="2400" dirty="0" err="1" smtClean="0"/>
              <a:t>алғанда</a:t>
            </a:r>
            <a:r>
              <a:rPr lang="ru-RU" sz="2400" dirty="0" smtClean="0"/>
              <a:t>, </a:t>
            </a:r>
            <a:r>
              <a:rPr lang="ru-RU" sz="2400" dirty="0" err="1" smtClean="0"/>
              <a:t>қолданылған</a:t>
            </a:r>
            <a:r>
              <a:rPr lang="ru-RU" sz="2400" dirty="0" smtClean="0"/>
              <a:t> </a:t>
            </a:r>
            <a:r>
              <a:rPr lang="ru-RU" sz="2400" dirty="0" err="1" smtClean="0"/>
              <a:t>процедураларды</a:t>
            </a:r>
            <a:r>
              <a:rPr lang="ru-RU" sz="2400" dirty="0" smtClean="0"/>
              <a:t> </a:t>
            </a:r>
            <a:r>
              <a:rPr lang="ru-RU" sz="2400" dirty="0" err="1" smtClean="0"/>
              <a:t>егжей-тегжейлі</a:t>
            </a:r>
            <a:r>
              <a:rPr lang="ru-RU" sz="2400" dirty="0" smtClean="0"/>
              <a:t> </a:t>
            </a:r>
            <a:r>
              <a:rPr lang="ru-RU" sz="2400" dirty="0" err="1" smtClean="0"/>
              <a:t>көрсетіңіз</a:t>
            </a:r>
            <a:r>
              <a:rPr lang="ru-RU" sz="2400" dirty="0" smtClean="0"/>
              <a:t>, </a:t>
            </a:r>
            <a:r>
              <a:rPr lang="ru-RU" sz="2400" dirty="0" err="1" smtClean="0"/>
              <a:t>қандай</a:t>
            </a:r>
            <a:r>
              <a:rPr lang="ru-RU" sz="2400" dirty="0" smtClean="0"/>
              <a:t> </a:t>
            </a:r>
            <a:r>
              <a:rPr lang="ru-RU" sz="2400" dirty="0" err="1" smtClean="0"/>
              <a:t>шағымдар</a:t>
            </a:r>
            <a:r>
              <a:rPr lang="ru-RU" sz="2400" dirty="0" smtClean="0"/>
              <a:t> </a:t>
            </a:r>
            <a:r>
              <a:rPr lang="ru-RU" sz="2400" dirty="0" err="1" smtClean="0"/>
              <a:t>бердіңіз</a:t>
            </a:r>
            <a:r>
              <a:rPr lang="ru-RU" sz="2400" dirty="0" smtClean="0"/>
              <a:t> </a:t>
            </a:r>
            <a:r>
              <a:rPr lang="ru-RU" sz="2400" dirty="0" err="1" smtClean="0"/>
              <a:t>және</a:t>
            </a:r>
            <a:r>
              <a:rPr lang="ru-RU" sz="2400" dirty="0" smtClean="0"/>
              <a:t> </a:t>
            </a:r>
            <a:r>
              <a:rPr lang="ru-RU" sz="2400" dirty="0" err="1" smtClean="0"/>
              <a:t>олардың</a:t>
            </a:r>
            <a:r>
              <a:rPr lang="ru-RU" sz="2400" dirty="0" smtClean="0"/>
              <a:t> </a:t>
            </a:r>
            <a:r>
              <a:rPr lang="ru-RU" sz="2400" dirty="0" err="1" smtClean="0"/>
              <a:t>нәтижелері</a:t>
            </a:r>
            <a:r>
              <a:rPr lang="ru-RU" sz="2400" dirty="0" smtClean="0"/>
              <a:t> </a:t>
            </a:r>
            <a:r>
              <a:rPr lang="ru-RU" sz="2400" dirty="0" err="1" smtClean="0"/>
              <a:t>қандай</a:t>
            </a:r>
            <a:r>
              <a:rPr lang="ru-RU" sz="2400" dirty="0" smtClean="0"/>
              <a:t>: .............................................................................................................................................................................................. </a:t>
            </a:r>
            <a:r>
              <a:rPr lang="ru-RU" sz="2400" dirty="0"/>
              <a:t/>
            </a:r>
            <a:br>
              <a:rPr lang="ru-RU" sz="2400" dirty="0"/>
            </a:br>
            <a:endParaRPr lang="en-GB" sz="2400" dirty="0"/>
          </a:p>
        </p:txBody>
      </p:sp>
      <p:sp>
        <p:nvSpPr>
          <p:cNvPr id="4" name="Slide Number Placeholder 3"/>
          <p:cNvSpPr>
            <a:spLocks noGrp="1"/>
          </p:cNvSpPr>
          <p:nvPr>
            <p:ph type="sldNum" sz="quarter" idx="12"/>
          </p:nvPr>
        </p:nvSpPr>
        <p:spPr/>
        <p:txBody>
          <a:bodyPr/>
          <a:lstStyle/>
          <a:p>
            <a:pPr>
              <a:defRPr/>
            </a:pPr>
            <a:fld id="{A067B0A8-F0DA-4C40-8F35-7182437C5354}" type="slidenum">
              <a:rPr lang="en-US" altLang="en-US" smtClean="0"/>
              <a:pPr>
                <a:defRPr/>
              </a:pPr>
              <a:t>10</a:t>
            </a:fld>
            <a:endParaRPr lang="en-US" altLang="en-US"/>
          </a:p>
        </p:txBody>
      </p:sp>
    </p:spTree>
    <p:extLst>
      <p:ext uri="{BB962C8B-B14F-4D97-AF65-F5344CB8AC3E}">
        <p14:creationId xmlns:p14="http://schemas.microsoft.com/office/powerpoint/2010/main" val="3537013485"/>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5970587"/>
          </a:xfrm>
        </p:spPr>
        <p:txBody>
          <a:bodyPr/>
          <a:lstStyle/>
          <a:p>
            <a:endParaRPr lang="en-GB" dirty="0"/>
          </a:p>
        </p:txBody>
      </p:sp>
      <p:sp>
        <p:nvSpPr>
          <p:cNvPr id="4" name="Slide Number Placeholder 3"/>
          <p:cNvSpPr>
            <a:spLocks noGrp="1"/>
          </p:cNvSpPr>
          <p:nvPr>
            <p:ph type="sldNum" sz="quarter" idx="12"/>
          </p:nvPr>
        </p:nvSpPr>
        <p:spPr/>
        <p:txBody>
          <a:bodyPr/>
          <a:lstStyle/>
          <a:p>
            <a:pPr>
              <a:defRPr/>
            </a:pPr>
            <a:fld id="{A067B0A8-F0DA-4C40-8F35-7182437C5354}" type="slidenum">
              <a:rPr lang="en-US" altLang="en-US" smtClean="0"/>
              <a:pPr>
                <a:defRPr/>
              </a:pPr>
              <a:t>11</a:t>
            </a:fld>
            <a:endParaRPr lang="en-US" alt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4387" y="604837"/>
            <a:ext cx="7515225" cy="5648325"/>
          </a:xfrm>
          <a:prstGeom prst="rect">
            <a:avLst/>
          </a:prstGeom>
        </p:spPr>
      </p:pic>
    </p:spTree>
    <p:extLst>
      <p:ext uri="{BB962C8B-B14F-4D97-AF65-F5344CB8AC3E}">
        <p14:creationId xmlns:p14="http://schemas.microsoft.com/office/powerpoint/2010/main" val="824750478"/>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18658"/>
          </a:xfrm>
        </p:spPr>
        <p:txBody>
          <a:bodyPr/>
          <a:lstStyle/>
          <a:p>
            <a:endParaRPr lang="en-GB" dirty="0"/>
          </a:p>
        </p:txBody>
      </p:sp>
      <p:sp>
        <p:nvSpPr>
          <p:cNvPr id="4" name="Slide Number Placeholder 3"/>
          <p:cNvSpPr>
            <a:spLocks noGrp="1"/>
          </p:cNvSpPr>
          <p:nvPr>
            <p:ph type="sldNum" sz="quarter" idx="12"/>
          </p:nvPr>
        </p:nvSpPr>
        <p:spPr/>
        <p:txBody>
          <a:bodyPr/>
          <a:lstStyle/>
          <a:p>
            <a:pPr>
              <a:defRPr/>
            </a:pPr>
            <a:fld id="{A067B0A8-F0DA-4C40-8F35-7182437C5354}" type="slidenum">
              <a:rPr lang="en-US" altLang="en-US" smtClean="0"/>
              <a:pPr>
                <a:defRPr/>
              </a:pPr>
              <a:t>12</a:t>
            </a:fld>
            <a:endParaRPr lang="en-US" alt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052736"/>
            <a:ext cx="8229600" cy="4464495"/>
          </a:xfrm>
          <a:prstGeom prst="rect">
            <a:avLst/>
          </a:prstGeom>
        </p:spPr>
      </p:pic>
    </p:spTree>
    <p:extLst>
      <p:ext uri="{BB962C8B-B14F-4D97-AF65-F5344CB8AC3E}">
        <p14:creationId xmlns:p14="http://schemas.microsoft.com/office/powerpoint/2010/main" val="540620130"/>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74642"/>
          </a:xfrm>
        </p:spPr>
        <p:txBody>
          <a:bodyPr/>
          <a:lstStyle/>
          <a:p>
            <a:pPr algn="just"/>
            <a:r>
              <a:rPr lang="ru-RU" sz="2400" dirty="0" err="1" smtClean="0"/>
              <a:t>Егер</a:t>
            </a:r>
            <a:r>
              <a:rPr lang="ru-RU" sz="2400" dirty="0" smtClean="0"/>
              <a:t> </a:t>
            </a:r>
            <a:r>
              <a:rPr lang="ru-RU" sz="2400" dirty="0" err="1" smtClean="0"/>
              <a:t>Сіз</a:t>
            </a:r>
            <a:r>
              <a:rPr lang="ru-RU" sz="2400" dirty="0" smtClean="0"/>
              <a:t> </a:t>
            </a:r>
            <a:r>
              <a:rPr lang="ru-RU" sz="2400" dirty="0" err="1" smtClean="0"/>
              <a:t>құқықтық</a:t>
            </a:r>
            <a:r>
              <a:rPr lang="ru-RU" sz="2400" dirty="0" smtClean="0"/>
              <a:t> </a:t>
            </a:r>
            <a:r>
              <a:rPr lang="ru-RU" sz="2400" dirty="0" err="1" smtClean="0"/>
              <a:t>қорғаудың</a:t>
            </a:r>
            <a:r>
              <a:rPr lang="ru-RU" sz="2400" dirty="0" smtClean="0"/>
              <a:t> </a:t>
            </a:r>
            <a:r>
              <a:rPr lang="ru-RU" sz="2400" dirty="0" err="1" smtClean="0"/>
              <a:t>ішкі</a:t>
            </a:r>
            <a:r>
              <a:rPr lang="ru-RU" sz="2400" dirty="0" smtClean="0"/>
              <a:t> </a:t>
            </a:r>
            <a:r>
              <a:rPr lang="ru-RU" sz="2400" dirty="0" err="1" smtClean="0"/>
              <a:t>құралдарын</a:t>
            </a:r>
            <a:r>
              <a:rPr lang="ru-RU" sz="2400" dirty="0" smtClean="0"/>
              <a:t> </a:t>
            </a:r>
            <a:r>
              <a:rPr lang="ru-RU" sz="2400" dirty="0" err="1" smtClean="0"/>
              <a:t>қолдану</a:t>
            </a:r>
            <a:r>
              <a:rPr lang="ru-RU" sz="2400" dirty="0" smtClean="0"/>
              <a:t> </a:t>
            </a:r>
            <a:r>
              <a:rPr lang="ru-RU" sz="2400" dirty="0" err="1" smtClean="0"/>
              <a:t>келесілердің</a:t>
            </a:r>
            <a:r>
              <a:rPr lang="ru-RU" sz="2400" dirty="0" smtClean="0"/>
              <a:t> </a:t>
            </a:r>
            <a:r>
              <a:rPr lang="ru-RU" sz="2400" dirty="0" err="1" smtClean="0"/>
              <a:t>негізінде</a:t>
            </a:r>
            <a:r>
              <a:rPr lang="ru-RU" sz="2400" dirty="0" smtClean="0"/>
              <a:t> </a:t>
            </a:r>
            <a:r>
              <a:rPr lang="ru-RU" sz="2400" dirty="0" err="1" smtClean="0"/>
              <a:t>таусылған</a:t>
            </a:r>
            <a:r>
              <a:rPr lang="ru-RU" sz="2400" dirty="0" smtClean="0"/>
              <a:t> </a:t>
            </a:r>
            <a:r>
              <a:rPr lang="ru-RU" sz="2400" dirty="0" err="1" smtClean="0"/>
              <a:t>болса</a:t>
            </a:r>
            <a:r>
              <a:rPr lang="ru-RU" sz="2400" dirty="0" smtClean="0"/>
              <a:t>, </a:t>
            </a:r>
            <a:r>
              <a:rPr lang="ru-RU" sz="2400" dirty="0" err="1" smtClean="0"/>
              <a:t>өзіңіздің</a:t>
            </a:r>
            <a:r>
              <a:rPr lang="ru-RU" sz="2400" dirty="0" smtClean="0"/>
              <a:t> </a:t>
            </a:r>
            <a:r>
              <a:rPr lang="ru-RU" sz="2400" dirty="0" err="1" smtClean="0"/>
              <a:t>аргументтеріңізді</a:t>
            </a:r>
            <a:r>
              <a:rPr lang="ru-RU" sz="2400" dirty="0" smtClean="0"/>
              <a:t> </a:t>
            </a:r>
            <a:r>
              <a:rPr lang="ru-RU" sz="2400" dirty="0" err="1" smtClean="0"/>
              <a:t>егжей-тегжейлі</a:t>
            </a:r>
            <a:r>
              <a:rPr lang="ru-RU" sz="2400" dirty="0" smtClean="0"/>
              <a:t> </a:t>
            </a:r>
            <a:r>
              <a:rPr lang="ru-RU" sz="2400" dirty="0" err="1" smtClean="0"/>
              <a:t>түсіндіріңіз</a:t>
            </a:r>
            <a:r>
              <a:rPr lang="ru-RU" sz="2400" dirty="0" smtClean="0"/>
              <a:t>: </a:t>
            </a:r>
            <a:r>
              <a:rPr lang="ru-RU" sz="2400" dirty="0" err="1" smtClean="0"/>
              <a:t>оларды</a:t>
            </a:r>
            <a:r>
              <a:rPr lang="ru-RU" sz="2400" dirty="0" smtClean="0"/>
              <a:t> </a:t>
            </a:r>
            <a:r>
              <a:rPr lang="ru-RU" sz="2400" dirty="0" err="1" smtClean="0"/>
              <a:t>қолдану</a:t>
            </a:r>
            <a:r>
              <a:rPr lang="ru-RU" sz="2400" dirty="0" smtClean="0"/>
              <a:t> </a:t>
            </a:r>
            <a:r>
              <a:rPr lang="ru-RU" sz="2400" dirty="0" err="1" smtClean="0"/>
              <a:t>негізсіз</a:t>
            </a:r>
            <a:r>
              <a:rPr lang="ru-RU" sz="2400" dirty="0" smtClean="0"/>
              <a:t> </a:t>
            </a:r>
            <a:r>
              <a:rPr lang="ru-RU" sz="2400" dirty="0" err="1" smtClean="0"/>
              <a:t>созылуға</a:t>
            </a:r>
            <a:r>
              <a:rPr lang="ru-RU" sz="2400" dirty="0" smtClean="0"/>
              <a:t> </a:t>
            </a:r>
            <a:r>
              <a:rPr lang="ru-RU" sz="2400" dirty="0" err="1" smtClean="0"/>
              <a:t>алып</a:t>
            </a:r>
            <a:r>
              <a:rPr lang="ru-RU" sz="2400" dirty="0" smtClean="0"/>
              <a:t> </a:t>
            </a:r>
            <a:r>
              <a:rPr lang="ru-RU" sz="2400" dirty="0" err="1" smtClean="0"/>
              <a:t>келуі</a:t>
            </a:r>
            <a:r>
              <a:rPr lang="ru-RU" sz="2400" dirty="0" smtClean="0"/>
              <a:t> </a:t>
            </a:r>
            <a:r>
              <a:rPr lang="ru-RU" sz="2400" dirty="0" err="1" smtClean="0"/>
              <a:t>мүмкін</a:t>
            </a:r>
            <a:r>
              <a:rPr lang="ru-RU" sz="2400" dirty="0" smtClean="0"/>
              <a:t> </a:t>
            </a:r>
            <a:r>
              <a:rPr lang="ru-RU" sz="2400" dirty="0" err="1" smtClean="0"/>
              <a:t>болса</a:t>
            </a:r>
            <a:r>
              <a:rPr lang="ru-RU" sz="2400" dirty="0" smtClean="0"/>
              <a:t>; </a:t>
            </a:r>
            <a:r>
              <a:rPr lang="ru-RU" sz="2400" dirty="0" err="1" smtClean="0"/>
              <a:t>олар</a:t>
            </a:r>
            <a:r>
              <a:rPr lang="ru-RU" sz="2400" dirty="0" smtClean="0"/>
              <a:t> </a:t>
            </a:r>
            <a:r>
              <a:rPr lang="ru-RU" sz="2400" dirty="0" err="1" smtClean="0"/>
              <a:t>тиімді</a:t>
            </a:r>
            <a:r>
              <a:rPr lang="ru-RU" sz="2400" dirty="0" smtClean="0"/>
              <a:t> </a:t>
            </a:r>
            <a:r>
              <a:rPr lang="ru-RU" sz="2400" dirty="0" err="1" smtClean="0"/>
              <a:t>болмауы</a:t>
            </a:r>
            <a:r>
              <a:rPr lang="ru-RU" sz="2400" dirty="0" smtClean="0"/>
              <a:t> </a:t>
            </a:r>
            <a:r>
              <a:rPr lang="ru-RU" sz="2400" dirty="0" err="1" smtClean="0"/>
              <a:t>мүмкін</a:t>
            </a:r>
            <a:r>
              <a:rPr lang="ru-RU" sz="2400" dirty="0" smtClean="0"/>
              <a:t> </a:t>
            </a:r>
            <a:r>
              <a:rPr lang="ru-RU" sz="2400" dirty="0" err="1" smtClean="0"/>
              <a:t>болса</a:t>
            </a:r>
            <a:r>
              <a:rPr lang="ru-RU" sz="2400" dirty="0" smtClean="0"/>
              <a:t>; </a:t>
            </a:r>
            <a:r>
              <a:rPr lang="ru-RU" sz="2400" dirty="0" err="1" smtClean="0"/>
              <a:t>оларды</a:t>
            </a:r>
            <a:r>
              <a:rPr lang="ru-RU" sz="2400" dirty="0" smtClean="0"/>
              <a:t> </a:t>
            </a:r>
            <a:r>
              <a:rPr lang="ru-RU" sz="2400" dirty="0" err="1" smtClean="0"/>
              <a:t>Сіз</a:t>
            </a:r>
            <a:r>
              <a:rPr lang="ru-RU" sz="2400" dirty="0" smtClean="0"/>
              <a:t> </a:t>
            </a:r>
            <a:r>
              <a:rPr lang="ru-RU" sz="2400" dirty="0" err="1" smtClean="0"/>
              <a:t>қолдана</a:t>
            </a:r>
            <a:r>
              <a:rPr lang="ru-RU" sz="2400" dirty="0" smtClean="0"/>
              <a:t> </a:t>
            </a:r>
            <a:r>
              <a:rPr lang="ru-RU" sz="2400" dirty="0" err="1" smtClean="0"/>
              <a:t>алмайтындай</a:t>
            </a:r>
            <a:r>
              <a:rPr lang="ru-RU" sz="2400" dirty="0" smtClean="0"/>
              <a:t> </a:t>
            </a:r>
            <a:r>
              <a:rPr lang="ru-RU" sz="2400" dirty="0" err="1" smtClean="0"/>
              <a:t>болсаңыз</a:t>
            </a:r>
            <a:r>
              <a:rPr lang="ru-RU" sz="2400" dirty="0" smtClean="0"/>
              <a:t>; </a:t>
            </a:r>
            <a:r>
              <a:rPr lang="ru-RU" sz="2400" dirty="0" err="1" smtClean="0"/>
              <a:t>немесе</a:t>
            </a:r>
            <a:r>
              <a:rPr lang="ru-RU" sz="2400" dirty="0" smtClean="0"/>
              <a:t> </a:t>
            </a:r>
            <a:r>
              <a:rPr lang="ru-RU" sz="2400" dirty="0" err="1" smtClean="0"/>
              <a:t>басқа</a:t>
            </a:r>
            <a:r>
              <a:rPr lang="ru-RU" sz="2400" dirty="0" smtClean="0"/>
              <a:t> да </a:t>
            </a:r>
            <a:r>
              <a:rPr lang="ru-RU" sz="2400" dirty="0" err="1" smtClean="0"/>
              <a:t>себептермен</a:t>
            </a:r>
            <a:r>
              <a:rPr lang="ru-RU" sz="2400" dirty="0" smtClean="0"/>
              <a:t>: .............................................................................................. ..............................................................................................</a:t>
            </a:r>
            <a:r>
              <a:rPr lang="ru-RU" dirty="0"/>
              <a:t/>
            </a:r>
            <a:br>
              <a:rPr lang="ru-RU" dirty="0"/>
            </a:br>
            <a:endParaRPr lang="en-GB" sz="2400" dirty="0"/>
          </a:p>
        </p:txBody>
      </p:sp>
      <p:sp>
        <p:nvSpPr>
          <p:cNvPr id="4" name="Slide Number Placeholder 3"/>
          <p:cNvSpPr>
            <a:spLocks noGrp="1"/>
          </p:cNvSpPr>
          <p:nvPr>
            <p:ph type="sldNum" sz="quarter" idx="12"/>
          </p:nvPr>
        </p:nvSpPr>
        <p:spPr/>
        <p:txBody>
          <a:bodyPr/>
          <a:lstStyle/>
          <a:p>
            <a:pPr>
              <a:defRPr/>
            </a:pPr>
            <a:fld id="{A067B0A8-F0DA-4C40-8F35-7182437C5354}" type="slidenum">
              <a:rPr lang="en-US" altLang="en-US" smtClean="0"/>
              <a:pPr>
                <a:defRPr/>
              </a:pPr>
              <a:t>13</a:t>
            </a:fld>
            <a:endParaRPr lang="en-US" altLang="en-US"/>
          </a:p>
        </p:txBody>
      </p:sp>
    </p:spTree>
    <p:extLst>
      <p:ext uri="{BB962C8B-B14F-4D97-AF65-F5344CB8AC3E}">
        <p14:creationId xmlns:p14="http://schemas.microsoft.com/office/powerpoint/2010/main" val="2911982415"/>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5970587"/>
          </a:xfrm>
        </p:spPr>
        <p:txBody>
          <a:bodyPr/>
          <a:lstStyle/>
          <a:p>
            <a:pPr algn="l"/>
            <a:r>
              <a:rPr lang="ru-RU" sz="2600" b="1" dirty="0"/>
              <a:t>IV. </a:t>
            </a:r>
            <a:r>
              <a:rPr lang="ru-RU" sz="2600" b="1" dirty="0" err="1" smtClean="0"/>
              <a:t>Шағымда</a:t>
            </a:r>
            <a:r>
              <a:rPr lang="ru-RU" sz="2600" b="1" dirty="0" smtClean="0"/>
              <a:t> </a:t>
            </a:r>
            <a:r>
              <a:rPr lang="ru-RU" sz="2600" b="1" dirty="0" err="1" smtClean="0"/>
              <a:t>көрсетілген</a:t>
            </a:r>
            <a:r>
              <a:rPr lang="ru-RU" sz="2600" b="1" dirty="0" smtClean="0"/>
              <a:t> </a:t>
            </a:r>
            <a:r>
              <a:rPr lang="ru-RU" sz="2600" b="1" dirty="0" err="1" smtClean="0"/>
              <a:t>фактілер</a:t>
            </a:r>
            <a:r>
              <a:rPr lang="en-US" sz="2600" b="1" dirty="0" smtClean="0"/>
              <a:t/>
            </a:r>
            <a:br>
              <a:rPr lang="en-US" sz="2600" b="1" dirty="0" smtClean="0"/>
            </a:br>
            <a:r>
              <a:rPr lang="ru-RU" sz="2600" b="1" dirty="0" smtClean="0"/>
              <a:t/>
            </a:r>
            <a:br>
              <a:rPr lang="ru-RU" sz="2600" b="1" dirty="0" smtClean="0"/>
            </a:br>
            <a:r>
              <a:rPr lang="ru-RU" sz="2600" dirty="0" err="1" smtClean="0"/>
              <a:t>Құқық</a:t>
            </a:r>
            <a:r>
              <a:rPr lang="ru-RU" sz="2600" dirty="0" smtClean="0"/>
              <a:t> </a:t>
            </a:r>
            <a:r>
              <a:rPr lang="ru-RU" sz="2600" dirty="0" err="1" smtClean="0"/>
              <a:t>бұзылды</a:t>
            </a:r>
            <a:r>
              <a:rPr lang="ru-RU" sz="2600" dirty="0" smtClean="0"/>
              <a:t> </a:t>
            </a:r>
            <a:r>
              <a:rPr lang="ru-RU" sz="2600" dirty="0" err="1" smtClean="0"/>
              <a:t>деп</a:t>
            </a:r>
            <a:r>
              <a:rPr lang="ru-RU" sz="2600" dirty="0" smtClean="0"/>
              <a:t> </a:t>
            </a:r>
            <a:r>
              <a:rPr lang="ru-RU" sz="2600" dirty="0" err="1" smtClean="0"/>
              <a:t>пайымдалатын</a:t>
            </a:r>
            <a:r>
              <a:rPr lang="ru-RU" sz="2600" dirty="0" smtClean="0"/>
              <a:t> </a:t>
            </a:r>
            <a:r>
              <a:rPr lang="ru-RU" sz="2600" dirty="0" err="1" smtClean="0"/>
              <a:t>фактілерді</a:t>
            </a:r>
            <a:r>
              <a:rPr lang="ru-RU" sz="2600" dirty="0" smtClean="0"/>
              <a:t> </a:t>
            </a:r>
            <a:r>
              <a:rPr lang="ru-RU" sz="2600" dirty="0" err="1" smtClean="0"/>
              <a:t>және</a:t>
            </a:r>
            <a:r>
              <a:rPr lang="ru-RU" sz="2600" dirty="0" smtClean="0"/>
              <a:t> </a:t>
            </a:r>
            <a:r>
              <a:rPr lang="ru-RU" sz="2600" dirty="0" err="1" smtClean="0"/>
              <a:t>жағдайларды</a:t>
            </a:r>
            <a:r>
              <a:rPr lang="ru-RU" sz="2600" dirty="0" smtClean="0"/>
              <a:t> </a:t>
            </a:r>
            <a:r>
              <a:rPr lang="ru-RU" sz="2600" dirty="0" err="1" smtClean="0"/>
              <a:t>хронологиялық</a:t>
            </a:r>
            <a:r>
              <a:rPr lang="ru-RU" sz="2600" dirty="0" smtClean="0"/>
              <a:t> </a:t>
            </a:r>
            <a:r>
              <a:rPr lang="ru-RU" sz="2600" dirty="0" err="1" smtClean="0"/>
              <a:t>тұрғыдан</a:t>
            </a:r>
            <a:r>
              <a:rPr lang="ru-RU" sz="2600" dirty="0" smtClean="0"/>
              <a:t> </a:t>
            </a:r>
            <a:r>
              <a:rPr lang="ru-RU" sz="2600" dirty="0" err="1" smtClean="0"/>
              <a:t>егжей-тегжейлі</a:t>
            </a:r>
            <a:r>
              <a:rPr lang="ru-RU" sz="2600" dirty="0" smtClean="0"/>
              <a:t> </a:t>
            </a:r>
            <a:r>
              <a:rPr lang="ru-RU" sz="2600" dirty="0" err="1" smtClean="0"/>
              <a:t>көрсетіңіз</a:t>
            </a:r>
            <a:r>
              <a:rPr lang="ru-RU" sz="2600" dirty="0" smtClean="0"/>
              <a:t>. </a:t>
            </a:r>
            <a:r>
              <a:rPr lang="ru-RU" sz="2600" dirty="0" err="1" smtClean="0"/>
              <a:t>Сіздің</a:t>
            </a:r>
            <a:r>
              <a:rPr lang="ru-RU" sz="2600" dirty="0" smtClean="0"/>
              <a:t> </a:t>
            </a:r>
            <a:r>
              <a:rPr lang="ru-RU" sz="2600" dirty="0" err="1" smtClean="0"/>
              <a:t>ісіңізді</a:t>
            </a:r>
            <a:r>
              <a:rPr lang="ru-RU" sz="2600" dirty="0" smtClean="0"/>
              <a:t> </a:t>
            </a:r>
            <a:r>
              <a:rPr lang="ru-RU" sz="2600" dirty="0" err="1" smtClean="0"/>
              <a:t>қарауға</a:t>
            </a:r>
            <a:r>
              <a:rPr lang="ru-RU" sz="2600" dirty="0" smtClean="0"/>
              <a:t> </a:t>
            </a:r>
            <a:r>
              <a:rPr lang="ru-RU" sz="2600" dirty="0" err="1" smtClean="0"/>
              <a:t>және</a:t>
            </a:r>
            <a:r>
              <a:rPr lang="ru-RU" sz="2600" dirty="0" smtClean="0"/>
              <a:t> </a:t>
            </a:r>
            <a:r>
              <a:rPr lang="ru-RU" sz="2600" dirty="0" err="1" smtClean="0"/>
              <a:t>бағалауға</a:t>
            </a:r>
            <a:r>
              <a:rPr lang="ru-RU" sz="2600" dirty="0" smtClean="0"/>
              <a:t> </a:t>
            </a:r>
            <a:r>
              <a:rPr lang="ru-RU" sz="2600" dirty="0" err="1" smtClean="0"/>
              <a:t>қатысы</a:t>
            </a:r>
            <a:r>
              <a:rPr lang="ru-RU" sz="2600" dirty="0" smtClean="0"/>
              <a:t> </a:t>
            </a:r>
            <a:r>
              <a:rPr lang="ru-RU" sz="2600" dirty="0" err="1" smtClean="0"/>
              <a:t>болуы</a:t>
            </a:r>
            <a:r>
              <a:rPr lang="ru-RU" sz="2600" dirty="0" smtClean="0"/>
              <a:t> </a:t>
            </a:r>
            <a:r>
              <a:rPr lang="ru-RU" sz="2600" dirty="0" err="1" smtClean="0"/>
              <a:t>мүмкін</a:t>
            </a:r>
            <a:r>
              <a:rPr lang="ru-RU" sz="2600" dirty="0" smtClean="0"/>
              <a:t> </a:t>
            </a:r>
            <a:r>
              <a:rPr lang="ru-RU" sz="2600" dirty="0" err="1" smtClean="0"/>
              <a:t>барлық</a:t>
            </a:r>
            <a:r>
              <a:rPr lang="ru-RU" sz="2600" dirty="0" smtClean="0"/>
              <a:t> </a:t>
            </a:r>
            <a:r>
              <a:rPr lang="ru-RU" sz="2600" dirty="0" err="1" smtClean="0"/>
              <a:t>мәселелерді</a:t>
            </a:r>
            <a:r>
              <a:rPr lang="ru-RU" sz="2600" dirty="0" smtClean="0"/>
              <a:t> </a:t>
            </a:r>
            <a:r>
              <a:rPr lang="ru-RU" sz="2600" dirty="0" err="1" smtClean="0"/>
              <a:t>көрсетіңіз</a:t>
            </a:r>
            <a:r>
              <a:rPr lang="ru-RU" sz="2600" dirty="0" smtClean="0"/>
              <a:t>. </a:t>
            </a:r>
            <a:r>
              <a:rPr lang="ru-RU" sz="2600" u="sng" dirty="0" err="1" smtClean="0"/>
              <a:t>Сіз</a:t>
            </a:r>
            <a:r>
              <a:rPr lang="ru-RU" sz="2600" u="sng" dirty="0" smtClean="0"/>
              <a:t> </a:t>
            </a:r>
            <a:r>
              <a:rPr lang="ru-RU" sz="2600" u="sng" dirty="0" err="1" smtClean="0"/>
              <a:t>көрсеткен</a:t>
            </a:r>
            <a:r>
              <a:rPr lang="ru-RU" sz="2600" u="sng" dirty="0" smtClean="0"/>
              <a:t> </a:t>
            </a:r>
            <a:r>
              <a:rPr lang="ru-RU" sz="2600" u="sng" dirty="0" err="1" smtClean="0"/>
              <a:t>фактілердің</a:t>
            </a:r>
            <a:r>
              <a:rPr lang="ru-RU" sz="2600" u="sng" dirty="0" smtClean="0"/>
              <a:t> </a:t>
            </a:r>
            <a:r>
              <a:rPr lang="ru-RU" sz="2600" u="sng" dirty="0" err="1" smtClean="0"/>
              <a:t>және</a:t>
            </a:r>
            <a:r>
              <a:rPr lang="ru-RU" sz="2600" u="sng" dirty="0" smtClean="0"/>
              <a:t> </a:t>
            </a:r>
            <a:r>
              <a:rPr lang="ru-RU" sz="2600" u="sng" dirty="0" err="1" smtClean="0"/>
              <a:t>жағдайлардың</a:t>
            </a:r>
            <a:r>
              <a:rPr lang="ru-RU" sz="2600" u="sng" dirty="0" smtClean="0"/>
              <a:t> </a:t>
            </a:r>
            <a:r>
              <a:rPr lang="ru-RU" sz="2600" u="sng" dirty="0" err="1" smtClean="0"/>
              <a:t>Сіздің</a:t>
            </a:r>
            <a:r>
              <a:rPr lang="ru-RU" sz="2600" u="sng" dirty="0" smtClean="0"/>
              <a:t> </a:t>
            </a:r>
            <a:r>
              <a:rPr lang="ru-RU" sz="2600" u="sng" dirty="0" err="1" smtClean="0"/>
              <a:t>құқығыңызды</a:t>
            </a:r>
            <a:r>
              <a:rPr lang="ru-RU" sz="2600" u="sng" dirty="0" smtClean="0"/>
              <a:t> </a:t>
            </a:r>
            <a:r>
              <a:rPr lang="ru-RU" sz="2600" u="sng" dirty="0" err="1" smtClean="0"/>
              <a:t>қалай</a:t>
            </a:r>
            <a:r>
              <a:rPr lang="ru-RU" sz="2600" u="sng" dirty="0" smtClean="0"/>
              <a:t> </a:t>
            </a:r>
            <a:r>
              <a:rPr lang="ru-RU" sz="2600" u="sng" dirty="0" err="1" smtClean="0"/>
              <a:t>бұзатындығын</a:t>
            </a:r>
            <a:r>
              <a:rPr lang="ru-RU" sz="2600" u="sng" dirty="0" smtClean="0"/>
              <a:t> </a:t>
            </a:r>
            <a:r>
              <a:rPr lang="ru-RU" sz="2600" u="sng" dirty="0" err="1" smtClean="0"/>
              <a:t>көрсетіңіз</a:t>
            </a:r>
            <a:r>
              <a:rPr lang="ru-RU" sz="2600" dirty="0" smtClean="0"/>
              <a:t>.</a:t>
            </a:r>
            <a:br>
              <a:rPr lang="ru-RU" sz="2600" dirty="0" smtClean="0"/>
            </a:br>
            <a:r>
              <a:rPr lang="ru-RU" sz="2600" dirty="0" smtClean="0"/>
              <a:t>.....................................................................................</a:t>
            </a:r>
            <a:r>
              <a:rPr lang="en-US" sz="2600" dirty="0" smtClean="0"/>
              <a:t/>
            </a:r>
            <a:br>
              <a:rPr lang="en-US" sz="2600" dirty="0" smtClean="0"/>
            </a:br>
            <a:r>
              <a:rPr lang="ru-RU" sz="2600" dirty="0" smtClean="0"/>
              <a:t>.....................................................................................</a:t>
            </a:r>
            <a:r>
              <a:rPr lang="en-US" sz="2600" dirty="0" smtClean="0"/>
              <a:t/>
            </a:r>
            <a:br>
              <a:rPr lang="en-US" sz="2600" dirty="0" smtClean="0"/>
            </a:br>
            <a:r>
              <a:rPr lang="ru-RU" sz="2600" b="1" dirty="0" smtClean="0"/>
              <a:t>V</a:t>
            </a:r>
            <a:r>
              <a:rPr lang="ru-RU" sz="2600" b="1" dirty="0"/>
              <a:t>. </a:t>
            </a:r>
            <a:r>
              <a:rPr lang="ru-RU" sz="2600" b="1" dirty="0" smtClean="0"/>
              <a:t> </a:t>
            </a:r>
            <a:r>
              <a:rPr lang="ru-RU" sz="2600" b="1" dirty="0" err="1" smtClean="0"/>
              <a:t>Қосымша</a:t>
            </a:r>
            <a:r>
              <a:rPr lang="ru-RU" sz="2600" b="1" dirty="0" smtClean="0"/>
              <a:t> </a:t>
            </a:r>
            <a:r>
              <a:rPr lang="ru-RU" sz="2600" b="1" dirty="0" err="1" smtClean="0"/>
              <a:t>құжаттардың</a:t>
            </a:r>
            <a:r>
              <a:rPr lang="ru-RU" sz="2600" b="1" dirty="0" smtClean="0"/>
              <a:t> </a:t>
            </a:r>
            <a:r>
              <a:rPr lang="ru-RU" sz="2600" b="1" dirty="0" err="1" smtClean="0"/>
              <a:t>тізімі</a:t>
            </a:r>
            <a:r>
              <a:rPr lang="ru-RU" sz="2600" b="1" dirty="0" smtClean="0"/>
              <a:t> (</a:t>
            </a:r>
            <a:r>
              <a:rPr lang="ru-RU" sz="2600" b="1" dirty="0" err="1" smtClean="0"/>
              <a:t>Секретариаттың</a:t>
            </a:r>
            <a:r>
              <a:rPr lang="ru-RU" sz="2600" b="1" dirty="0" smtClean="0"/>
              <a:t> </a:t>
            </a:r>
            <a:r>
              <a:rPr lang="ru-RU" sz="2600" b="1" dirty="0" err="1" smtClean="0"/>
              <a:t>жұмыс</a:t>
            </a:r>
            <a:r>
              <a:rPr lang="ru-RU" sz="2600" b="1" dirty="0" smtClean="0"/>
              <a:t> </a:t>
            </a:r>
            <a:r>
              <a:rPr lang="ru-RU" sz="2600" b="1" dirty="0" err="1" smtClean="0"/>
              <a:t>тілінде</a:t>
            </a:r>
            <a:r>
              <a:rPr lang="ru-RU" sz="2600" b="1" dirty="0" smtClean="0"/>
              <a:t> </a:t>
            </a:r>
            <a:r>
              <a:rPr lang="ru-RU" sz="2600" b="1" dirty="0" err="1" smtClean="0"/>
              <a:t>көрсетілген</a:t>
            </a:r>
            <a:r>
              <a:rPr lang="ru-RU" sz="2600" b="1" dirty="0" smtClean="0"/>
              <a:t> </a:t>
            </a:r>
            <a:r>
              <a:rPr lang="ru-RU" sz="2600" b="1" dirty="0" err="1" smtClean="0"/>
              <a:t>құжаттардың</a:t>
            </a:r>
            <a:r>
              <a:rPr lang="ru-RU" sz="2600" b="1" dirty="0" smtClean="0"/>
              <a:t> </a:t>
            </a:r>
            <a:r>
              <a:rPr lang="ru-RU" sz="2600" b="1" dirty="0" err="1" smtClean="0"/>
              <a:t>барлық</a:t>
            </a:r>
            <a:r>
              <a:rPr lang="ru-RU" sz="2600" b="1" dirty="0" smtClean="0"/>
              <a:t> </a:t>
            </a:r>
            <a:r>
              <a:rPr lang="ru-RU" sz="2600" b="1" dirty="0" err="1" smtClean="0"/>
              <a:t>көшірмелері</a:t>
            </a:r>
            <a:r>
              <a:rPr lang="ru-RU" sz="2600" b="1" dirty="0" smtClean="0"/>
              <a:t>) </a:t>
            </a:r>
            <a:endParaRPr lang="en-GB" sz="2600" dirty="0"/>
          </a:p>
        </p:txBody>
      </p:sp>
      <p:sp>
        <p:nvSpPr>
          <p:cNvPr id="4" name="Slide Number Placeholder 3"/>
          <p:cNvSpPr>
            <a:spLocks noGrp="1"/>
          </p:cNvSpPr>
          <p:nvPr>
            <p:ph type="sldNum" sz="quarter" idx="12"/>
          </p:nvPr>
        </p:nvSpPr>
        <p:spPr/>
        <p:txBody>
          <a:bodyPr/>
          <a:lstStyle/>
          <a:p>
            <a:pPr>
              <a:defRPr/>
            </a:pPr>
            <a:fld id="{A067B0A8-F0DA-4C40-8F35-7182437C5354}" type="slidenum">
              <a:rPr lang="en-US" altLang="en-US" smtClean="0"/>
              <a:pPr>
                <a:defRPr/>
              </a:pPr>
              <a:t>14</a:t>
            </a:fld>
            <a:endParaRPr lang="en-US" altLang="en-US"/>
          </a:p>
        </p:txBody>
      </p:sp>
    </p:spTree>
    <p:extLst>
      <p:ext uri="{BB962C8B-B14F-4D97-AF65-F5344CB8AC3E}">
        <p14:creationId xmlns:p14="http://schemas.microsoft.com/office/powerpoint/2010/main" val="1609433459"/>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5970587"/>
          </a:xfrm>
        </p:spPr>
        <p:txBody>
          <a:bodyPr/>
          <a:lstStyle/>
          <a:p>
            <a:pPr algn="just"/>
            <a:r>
              <a:rPr lang="ru-RU" sz="2200" dirty="0" err="1"/>
              <a:t>Комитетті</a:t>
            </a:r>
            <a:r>
              <a:rPr lang="ru-RU" sz="2200" dirty="0"/>
              <a:t> 4-ші инстанция </a:t>
            </a:r>
            <a:r>
              <a:rPr lang="ru-RU" sz="2200" dirty="0" err="1"/>
              <a:t>ретінде</a:t>
            </a:r>
            <a:r>
              <a:rPr lang="ru-RU" sz="2200" dirty="0"/>
              <a:t> </a:t>
            </a:r>
            <a:r>
              <a:rPr lang="ru-RU" sz="2200" dirty="0" err="1"/>
              <a:t>қарастыруға</a:t>
            </a:r>
            <a:r>
              <a:rPr lang="ru-RU" sz="2200" dirty="0"/>
              <a:t> </a:t>
            </a:r>
            <a:r>
              <a:rPr lang="ru-RU" sz="2200" dirty="0" err="1"/>
              <a:t>болмайды</a:t>
            </a:r>
            <a:r>
              <a:rPr lang="ru-RU" sz="2200" dirty="0"/>
              <a:t>. </a:t>
            </a:r>
            <a:r>
              <a:rPr lang="ru-RU" sz="2200" dirty="0" err="1"/>
              <a:t>Комитеттің</a:t>
            </a:r>
            <a:r>
              <a:rPr lang="ru-RU" sz="2200" dirty="0"/>
              <a:t> </a:t>
            </a:r>
            <a:r>
              <a:rPr lang="ru-RU" sz="2200" dirty="0" err="1"/>
              <a:t>тәжірибесі</a:t>
            </a:r>
            <a:r>
              <a:rPr lang="ru-RU" sz="2200" dirty="0"/>
              <a:t> </a:t>
            </a:r>
            <a:r>
              <a:rPr lang="ru-RU" sz="2200" dirty="0" err="1"/>
              <a:t>көрсеткендей</a:t>
            </a:r>
            <a:r>
              <a:rPr lang="ru-RU" sz="2200" dirty="0"/>
              <a:t>, </a:t>
            </a:r>
            <a:r>
              <a:rPr lang="ru-RU" sz="2200" dirty="0" err="1"/>
              <a:t>егер</a:t>
            </a:r>
            <a:r>
              <a:rPr lang="ru-RU" sz="2200" dirty="0"/>
              <a:t> </a:t>
            </a:r>
            <a:r>
              <a:rPr lang="ru-RU" sz="2200" dirty="0" err="1"/>
              <a:t>осылай</a:t>
            </a:r>
            <a:r>
              <a:rPr lang="ru-RU" sz="2200" dirty="0"/>
              <a:t> </a:t>
            </a:r>
            <a:r>
              <a:rPr lang="ru-RU" sz="2200" dirty="0" err="1"/>
              <a:t>бағалау</a:t>
            </a:r>
            <a:r>
              <a:rPr lang="ru-RU" sz="2200" dirty="0"/>
              <a:t> </a:t>
            </a:r>
            <a:r>
              <a:rPr lang="ru-RU" sz="2200" dirty="0" err="1"/>
              <a:t>нақты</a:t>
            </a:r>
            <a:r>
              <a:rPr lang="ru-RU" sz="2200" dirty="0"/>
              <a:t> </a:t>
            </a:r>
            <a:r>
              <a:rPr lang="ru-RU" sz="2200" dirty="0" err="1"/>
              <a:t>түрде</a:t>
            </a:r>
            <a:r>
              <a:rPr lang="ru-RU" sz="2200" dirty="0"/>
              <a:t> </a:t>
            </a:r>
            <a:r>
              <a:rPr lang="ru-RU" sz="2200" dirty="0" err="1"/>
              <a:t>озбырлы</a:t>
            </a:r>
            <a:r>
              <a:rPr lang="ru-RU" sz="2200" dirty="0"/>
              <a:t> </a:t>
            </a:r>
            <a:r>
              <a:rPr lang="ru-RU" sz="2200" dirty="0" err="1"/>
              <a:t>болмаса</a:t>
            </a:r>
            <a:r>
              <a:rPr lang="ru-RU" sz="2200" dirty="0"/>
              <a:t> </a:t>
            </a:r>
            <a:r>
              <a:rPr lang="ru-RU" sz="2200" dirty="0" err="1"/>
              <a:t>және</a:t>
            </a:r>
            <a:r>
              <a:rPr lang="ru-RU" sz="2200" dirty="0"/>
              <a:t> сот </a:t>
            </a:r>
            <a:r>
              <a:rPr lang="ru-RU" sz="2200" dirty="0" err="1"/>
              <a:t>төрелігін</a:t>
            </a:r>
            <a:r>
              <a:rPr lang="ru-RU" sz="2200" dirty="0"/>
              <a:t> </a:t>
            </a:r>
            <a:r>
              <a:rPr lang="ru-RU" sz="2200" dirty="0" err="1"/>
              <a:t>қамтамасыз</a:t>
            </a:r>
            <a:r>
              <a:rPr lang="ru-RU" sz="2200" dirty="0"/>
              <a:t> </a:t>
            </a:r>
            <a:r>
              <a:rPr lang="ru-RU" sz="2200" dirty="0" err="1"/>
              <a:t>етуге</a:t>
            </a:r>
            <a:r>
              <a:rPr lang="ru-RU" sz="2200" dirty="0"/>
              <a:t> </a:t>
            </a:r>
            <a:r>
              <a:rPr lang="ru-RU" sz="2200" dirty="0" err="1"/>
              <a:t>жол</a:t>
            </a:r>
            <a:r>
              <a:rPr lang="ru-RU" sz="2200" dirty="0"/>
              <a:t> </a:t>
            </a:r>
            <a:r>
              <a:rPr lang="ru-RU" sz="2200" dirty="0" err="1"/>
              <a:t>бермесе</a:t>
            </a:r>
            <a:r>
              <a:rPr lang="ru-RU" sz="2200" dirty="0"/>
              <a:t>, </a:t>
            </a:r>
            <a:r>
              <a:rPr lang="ru-RU" sz="2200" dirty="0" err="1"/>
              <a:t>Комитеттің</a:t>
            </a:r>
            <a:r>
              <a:rPr lang="ru-RU" sz="2200" dirty="0"/>
              <a:t> </a:t>
            </a:r>
            <a:r>
              <a:rPr lang="ru-RU" sz="2200" dirty="0" err="1"/>
              <a:t>шешімдері</a:t>
            </a:r>
            <a:r>
              <a:rPr lang="ru-RU" sz="2200" dirty="0"/>
              <a:t> </a:t>
            </a:r>
            <a:r>
              <a:rPr lang="ru-RU" sz="2200" dirty="0" err="1"/>
              <a:t>белгілі</a:t>
            </a:r>
            <a:r>
              <a:rPr lang="ru-RU" sz="2200" dirty="0"/>
              <a:t> </a:t>
            </a:r>
            <a:r>
              <a:rPr lang="ru-RU" sz="2200" dirty="0" err="1"/>
              <a:t>бір</a:t>
            </a:r>
            <a:r>
              <a:rPr lang="ru-RU" sz="2200" dirty="0"/>
              <a:t> </a:t>
            </a:r>
            <a:r>
              <a:rPr lang="ru-RU" sz="2200" dirty="0" err="1"/>
              <a:t>іске</a:t>
            </a:r>
            <a:r>
              <a:rPr lang="ru-RU" sz="2200" dirty="0"/>
              <a:t> </a:t>
            </a:r>
            <a:r>
              <a:rPr lang="ru-RU" sz="2200" dirty="0" err="1"/>
              <a:t>қатысты</a:t>
            </a:r>
            <a:r>
              <a:rPr lang="ru-RU" sz="2200" dirty="0"/>
              <a:t> </a:t>
            </a:r>
            <a:r>
              <a:rPr lang="ru-RU" sz="2200" dirty="0" err="1"/>
              <a:t>ұлттық</a:t>
            </a:r>
            <a:r>
              <a:rPr lang="ru-RU" sz="2200" dirty="0"/>
              <a:t> </a:t>
            </a:r>
            <a:r>
              <a:rPr lang="ru-RU" sz="2200" dirty="0" err="1"/>
              <a:t>соттардың</a:t>
            </a:r>
            <a:r>
              <a:rPr lang="ru-RU" sz="2200" dirty="0"/>
              <a:t> </a:t>
            </a:r>
            <a:r>
              <a:rPr lang="ru-RU" sz="2200" dirty="0" err="1"/>
              <a:t>фактілер</a:t>
            </a:r>
            <a:r>
              <a:rPr lang="ru-RU" sz="2200" dirty="0"/>
              <a:t> мен </a:t>
            </a:r>
            <a:r>
              <a:rPr lang="ru-RU" sz="2200" dirty="0" err="1"/>
              <a:t>жағдайларды</a:t>
            </a:r>
            <a:r>
              <a:rPr lang="ru-RU" sz="2200" dirty="0"/>
              <a:t> </a:t>
            </a:r>
            <a:r>
              <a:rPr lang="ru-RU" sz="2200" dirty="0" err="1"/>
              <a:t>бағалауға</a:t>
            </a:r>
            <a:r>
              <a:rPr lang="ru-RU" sz="2200" dirty="0"/>
              <a:t> </a:t>
            </a:r>
            <a:r>
              <a:rPr lang="ru-RU" sz="2200" dirty="0" err="1"/>
              <a:t>қатысты</a:t>
            </a:r>
            <a:r>
              <a:rPr lang="ru-RU" sz="2200" dirty="0"/>
              <a:t> </a:t>
            </a:r>
            <a:r>
              <a:rPr lang="ru-RU" sz="2200" dirty="0" err="1"/>
              <a:t>шешімдерін</a:t>
            </a:r>
            <a:r>
              <a:rPr lang="ru-RU" sz="2200" dirty="0"/>
              <a:t> </a:t>
            </a:r>
            <a:r>
              <a:rPr lang="ru-RU" sz="2200" dirty="0" err="1"/>
              <a:t>алмастырмайды</a:t>
            </a:r>
            <a:r>
              <a:rPr lang="ru-RU" sz="2200" dirty="0"/>
              <a:t>. </a:t>
            </a:r>
            <a:r>
              <a:rPr lang="ru-RU" sz="2200" dirty="0" err="1"/>
              <a:t>Осыған</a:t>
            </a:r>
            <a:r>
              <a:rPr lang="ru-RU" sz="2200" dirty="0"/>
              <a:t> </a:t>
            </a:r>
            <a:r>
              <a:rPr lang="ru-RU" sz="2200" dirty="0" err="1"/>
              <a:t>сәйкес</a:t>
            </a:r>
            <a:r>
              <a:rPr lang="ru-RU" sz="2200" dirty="0"/>
              <a:t>, </a:t>
            </a:r>
            <a:r>
              <a:rPr lang="ru-RU" sz="2200" dirty="0" err="1"/>
              <a:t>егер</a:t>
            </a:r>
            <a:r>
              <a:rPr lang="ru-RU" sz="2200" dirty="0"/>
              <a:t> сот </a:t>
            </a:r>
            <a:r>
              <a:rPr lang="ru-RU" sz="2200" dirty="0" err="1"/>
              <a:t>белгілі</a:t>
            </a:r>
            <a:r>
              <a:rPr lang="ru-RU" sz="2200" dirty="0"/>
              <a:t> </a:t>
            </a:r>
            <a:r>
              <a:rPr lang="ru-RU" sz="2200" dirty="0" err="1"/>
              <a:t>бір</a:t>
            </a:r>
            <a:r>
              <a:rPr lang="ru-RU" sz="2200" dirty="0"/>
              <a:t> </a:t>
            </a:r>
            <a:r>
              <a:rPr lang="ru-RU" sz="2200" dirty="0" err="1"/>
              <a:t>іс</a:t>
            </a:r>
            <a:r>
              <a:rPr lang="ru-RU" sz="2200" dirty="0"/>
              <a:t> </a:t>
            </a:r>
            <a:r>
              <a:rPr lang="ru-RU" sz="2200" dirty="0" err="1"/>
              <a:t>бойынша</a:t>
            </a:r>
            <a:r>
              <a:rPr lang="ru-RU" sz="2200" dirty="0"/>
              <a:t> </a:t>
            </a:r>
            <a:r>
              <a:rPr lang="ru-RU" sz="2200" dirty="0" err="1"/>
              <a:t>қолда</a:t>
            </a:r>
            <a:r>
              <a:rPr lang="ru-RU" sz="2200" dirty="0"/>
              <a:t> бар </a:t>
            </a:r>
            <a:r>
              <a:rPr lang="ru-RU" sz="2200" dirty="0" err="1"/>
              <a:t>дәлелдерге</a:t>
            </a:r>
            <a:r>
              <a:rPr lang="ru-RU" sz="2200" dirty="0"/>
              <a:t> </a:t>
            </a:r>
            <a:r>
              <a:rPr lang="ru-RU" sz="2200" dirty="0" err="1"/>
              <a:t>сәйкес</a:t>
            </a:r>
            <a:r>
              <a:rPr lang="ru-RU" sz="2200" dirty="0"/>
              <a:t> </a:t>
            </a:r>
            <a:r>
              <a:rPr lang="ru-RU" sz="2200" dirty="0" err="1"/>
              <a:t>ақылға</a:t>
            </a:r>
            <a:r>
              <a:rPr lang="ru-RU" sz="2200" dirty="0"/>
              <a:t> </a:t>
            </a:r>
            <a:r>
              <a:rPr lang="ru-RU" sz="2200" dirty="0" err="1"/>
              <a:t>қонымды</a:t>
            </a:r>
            <a:r>
              <a:rPr lang="ru-RU" sz="2200" dirty="0"/>
              <a:t> </a:t>
            </a:r>
            <a:r>
              <a:rPr lang="ru-RU" sz="2200" dirty="0" err="1"/>
              <a:t>қорытынды</a:t>
            </a:r>
            <a:r>
              <a:rPr lang="ru-RU" sz="2200" dirty="0"/>
              <a:t> </a:t>
            </a:r>
            <a:r>
              <a:rPr lang="ru-RU" sz="2200" dirty="0" err="1"/>
              <a:t>жасаса</a:t>
            </a:r>
            <a:r>
              <a:rPr lang="ru-RU" sz="2200" dirty="0"/>
              <a:t>, </a:t>
            </a:r>
            <a:r>
              <a:rPr lang="ru-RU" sz="2200" dirty="0" err="1"/>
              <a:t>ондай</a:t>
            </a:r>
            <a:r>
              <a:rPr lang="ru-RU" sz="2200" dirty="0"/>
              <a:t> </a:t>
            </a:r>
            <a:r>
              <a:rPr lang="ru-RU" sz="2200" dirty="0" err="1"/>
              <a:t>шешім</a:t>
            </a:r>
            <a:r>
              <a:rPr lang="ru-RU" sz="2200" dirty="0"/>
              <a:t> </a:t>
            </a:r>
            <a:r>
              <a:rPr lang="ru-RU" sz="2200" dirty="0" err="1"/>
              <a:t>озбырлы</a:t>
            </a:r>
            <a:r>
              <a:rPr lang="ru-RU" sz="2200" dirty="0"/>
              <a:t> </a:t>
            </a:r>
            <a:r>
              <a:rPr lang="ru-RU" sz="2200" dirty="0" err="1"/>
              <a:t>және</a:t>
            </a:r>
            <a:r>
              <a:rPr lang="ru-RU" sz="2200" dirty="0"/>
              <a:t> сот </a:t>
            </a:r>
            <a:r>
              <a:rPr lang="ru-RU" sz="2200" dirty="0" err="1"/>
              <a:t>төрелігін</a:t>
            </a:r>
            <a:r>
              <a:rPr lang="ru-RU" sz="2200" dirty="0"/>
              <a:t> </a:t>
            </a:r>
            <a:r>
              <a:rPr lang="ru-RU" sz="2200" dirty="0" err="1"/>
              <a:t>қамтамасыз</a:t>
            </a:r>
            <a:r>
              <a:rPr lang="ru-RU" sz="2200" dirty="0"/>
              <a:t> </a:t>
            </a:r>
            <a:r>
              <a:rPr lang="ru-RU" sz="2200" dirty="0" err="1"/>
              <a:t>етуге</a:t>
            </a:r>
            <a:r>
              <a:rPr lang="ru-RU" sz="2200" dirty="0"/>
              <a:t> </a:t>
            </a:r>
            <a:r>
              <a:rPr lang="ru-RU" sz="2200" dirty="0" err="1"/>
              <a:t>жол</a:t>
            </a:r>
            <a:r>
              <a:rPr lang="ru-RU" sz="2200" dirty="0"/>
              <a:t> </a:t>
            </a:r>
            <a:r>
              <a:rPr lang="ru-RU" sz="2200" dirty="0" err="1"/>
              <a:t>бермейді</a:t>
            </a:r>
            <a:r>
              <a:rPr lang="ru-RU" sz="2200" dirty="0"/>
              <a:t> </a:t>
            </a:r>
            <a:r>
              <a:rPr lang="ru-RU" sz="2200" dirty="0" err="1"/>
              <a:t>деп</a:t>
            </a:r>
            <a:r>
              <a:rPr lang="ru-RU" sz="2200" dirty="0"/>
              <a:t> </a:t>
            </a:r>
            <a:r>
              <a:rPr lang="ru-RU" sz="2200" dirty="0" err="1"/>
              <a:t>танылмайды</a:t>
            </a:r>
            <a:r>
              <a:rPr lang="ru-RU" sz="2200" dirty="0"/>
              <a:t>. </a:t>
            </a:r>
            <a:br>
              <a:rPr lang="ru-RU" sz="2200" dirty="0"/>
            </a:br>
            <a:r>
              <a:rPr lang="ru-RU" sz="2200" dirty="0" smtClean="0"/>
              <a:t/>
            </a:r>
            <a:br>
              <a:rPr lang="ru-RU" sz="2200" dirty="0" smtClean="0"/>
            </a:br>
            <a:r>
              <a:rPr lang="ru-RU" sz="2200" dirty="0" err="1" smtClean="0"/>
              <a:t>Осындай</a:t>
            </a:r>
            <a:r>
              <a:rPr lang="ru-RU" sz="2200" dirty="0" smtClean="0"/>
              <a:t> </a:t>
            </a:r>
            <a:r>
              <a:rPr lang="ru-RU" sz="2200" dirty="0" err="1" smtClean="0"/>
              <a:t>ереже</a:t>
            </a:r>
            <a:r>
              <a:rPr lang="ru-RU" sz="2200" dirty="0" smtClean="0"/>
              <a:t> </a:t>
            </a:r>
            <a:r>
              <a:rPr lang="ru-RU" sz="2200" dirty="0" err="1" smtClean="0"/>
              <a:t>ұлттық</a:t>
            </a:r>
            <a:r>
              <a:rPr lang="ru-RU" sz="2200" dirty="0" smtClean="0"/>
              <a:t> </a:t>
            </a:r>
            <a:r>
              <a:rPr lang="ru-RU" sz="2200" dirty="0" err="1" smtClean="0"/>
              <a:t>соттар</a:t>
            </a:r>
            <a:r>
              <a:rPr lang="ru-RU" sz="2200" dirty="0" smtClean="0"/>
              <a:t> мен </a:t>
            </a:r>
            <a:r>
              <a:rPr lang="ru-RU" sz="2200" dirty="0" err="1" smtClean="0"/>
              <a:t>мемлекеттік</a:t>
            </a:r>
            <a:r>
              <a:rPr lang="ru-RU" sz="2200" dirty="0" smtClean="0"/>
              <a:t> </a:t>
            </a:r>
            <a:r>
              <a:rPr lang="ru-RU" sz="2200" dirty="0" err="1" smtClean="0"/>
              <a:t>органдардың</a:t>
            </a:r>
            <a:r>
              <a:rPr lang="ru-RU" sz="2200" dirty="0" smtClean="0"/>
              <a:t> </a:t>
            </a:r>
            <a:r>
              <a:rPr lang="ru-RU" sz="2200" dirty="0" err="1" smtClean="0"/>
              <a:t>ішкі</a:t>
            </a:r>
            <a:r>
              <a:rPr lang="ru-RU" sz="2200" dirty="0" smtClean="0"/>
              <a:t> </a:t>
            </a:r>
            <a:r>
              <a:rPr lang="ru-RU" sz="2200" dirty="0" err="1" smtClean="0"/>
              <a:t>заңнаманы</a:t>
            </a:r>
            <a:r>
              <a:rPr lang="ru-RU" sz="2200" dirty="0" smtClean="0"/>
              <a:t> </a:t>
            </a:r>
            <a:r>
              <a:rPr lang="ru-RU" sz="2200" dirty="0" err="1" smtClean="0"/>
              <a:t>қолдануды</a:t>
            </a:r>
            <a:r>
              <a:rPr lang="ru-RU" sz="2200" dirty="0" smtClean="0"/>
              <a:t> </a:t>
            </a:r>
            <a:r>
              <a:rPr lang="ru-RU" sz="2200" dirty="0" err="1" smtClean="0"/>
              <a:t>бағалауға</a:t>
            </a:r>
            <a:r>
              <a:rPr lang="ru-RU" sz="2200" dirty="0" smtClean="0"/>
              <a:t> да </a:t>
            </a:r>
            <a:r>
              <a:rPr lang="ru-RU" sz="2200" dirty="0" err="1" smtClean="0"/>
              <a:t>қолданылады</a:t>
            </a:r>
            <a:r>
              <a:rPr lang="ru-RU" sz="2200" dirty="0" smtClean="0"/>
              <a:t>. </a:t>
            </a:r>
            <a:r>
              <a:rPr lang="ru-RU" sz="2200" dirty="0"/>
              <a:t/>
            </a:r>
            <a:br>
              <a:rPr lang="ru-RU" sz="2200" dirty="0"/>
            </a:br>
            <a:endParaRPr lang="en-GB" sz="2200" dirty="0"/>
          </a:p>
        </p:txBody>
      </p:sp>
      <p:sp>
        <p:nvSpPr>
          <p:cNvPr id="4" name="Slide Number Placeholder 3"/>
          <p:cNvSpPr>
            <a:spLocks noGrp="1"/>
          </p:cNvSpPr>
          <p:nvPr>
            <p:ph type="sldNum" sz="quarter" idx="12"/>
          </p:nvPr>
        </p:nvSpPr>
        <p:spPr/>
        <p:txBody>
          <a:bodyPr/>
          <a:lstStyle/>
          <a:p>
            <a:pPr>
              <a:defRPr/>
            </a:pPr>
            <a:fld id="{A067B0A8-F0DA-4C40-8F35-7182437C5354}" type="slidenum">
              <a:rPr lang="en-US" altLang="en-US" smtClean="0"/>
              <a:pPr>
                <a:defRPr/>
              </a:pPr>
              <a:t>15</a:t>
            </a:fld>
            <a:endParaRPr lang="en-US" altLang="en-US"/>
          </a:p>
        </p:txBody>
      </p:sp>
    </p:spTree>
    <p:extLst>
      <p:ext uri="{BB962C8B-B14F-4D97-AF65-F5344CB8AC3E}">
        <p14:creationId xmlns:p14="http://schemas.microsoft.com/office/powerpoint/2010/main" val="3727251993"/>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5970587"/>
          </a:xfrm>
        </p:spPr>
        <p:txBody>
          <a:bodyPr/>
          <a:lstStyle/>
          <a:p>
            <a:pPr algn="just"/>
            <a:r>
              <a:rPr lang="ru-RU" sz="2600" dirty="0" err="1" smtClean="0"/>
              <a:t>Арызданып</a:t>
            </a:r>
            <a:r>
              <a:rPr lang="ru-RU" sz="2600" dirty="0" smtClean="0"/>
              <a:t> </a:t>
            </a:r>
            <a:r>
              <a:rPr lang="ru-RU" sz="2600" dirty="0" err="1" smtClean="0"/>
              <a:t>отырған</a:t>
            </a:r>
            <a:r>
              <a:rPr lang="ru-RU" sz="2600" dirty="0" smtClean="0"/>
              <a:t> </a:t>
            </a:r>
            <a:r>
              <a:rPr lang="ru-RU" sz="2600" dirty="0" err="1" smtClean="0"/>
              <a:t>құқық</a:t>
            </a:r>
            <a:r>
              <a:rPr lang="ru-RU" sz="2600" dirty="0" smtClean="0"/>
              <a:t> </a:t>
            </a:r>
            <a:r>
              <a:rPr lang="ru-RU" sz="2600" dirty="0" err="1" smtClean="0"/>
              <a:t>бұзушылық</a:t>
            </a:r>
            <a:r>
              <a:rPr lang="ru-RU" sz="2600" dirty="0" smtClean="0"/>
              <a:t> </a:t>
            </a:r>
            <a:r>
              <a:rPr lang="ru-RU" sz="2600" dirty="0" err="1" smtClean="0"/>
              <a:t>Пактімен</a:t>
            </a:r>
            <a:r>
              <a:rPr lang="ru-RU" sz="2600" dirty="0" smtClean="0"/>
              <a:t> (6-27 </a:t>
            </a:r>
            <a:r>
              <a:rPr lang="ru-RU" sz="2600" dirty="0" err="1" smtClean="0"/>
              <a:t>баптар</a:t>
            </a:r>
            <a:r>
              <a:rPr lang="ru-RU" sz="2600" dirty="0" smtClean="0"/>
              <a:t>) </a:t>
            </a:r>
            <a:r>
              <a:rPr lang="ru-RU" sz="2600" dirty="0" err="1" smtClean="0"/>
              <a:t>қорғалатын</a:t>
            </a:r>
            <a:r>
              <a:rPr lang="ru-RU" sz="2600" dirty="0" smtClean="0"/>
              <a:t> </a:t>
            </a:r>
            <a:r>
              <a:rPr lang="ru-RU" sz="2600" dirty="0" err="1" smtClean="0"/>
              <a:t>құқықтармен</a:t>
            </a:r>
            <a:r>
              <a:rPr lang="ru-RU" sz="2600" dirty="0" smtClean="0"/>
              <a:t> </a:t>
            </a:r>
            <a:r>
              <a:rPr lang="ru-RU" sz="2600" dirty="0" err="1" smtClean="0"/>
              <a:t>байланысты</a:t>
            </a:r>
            <a:r>
              <a:rPr lang="ru-RU" sz="2600" dirty="0" smtClean="0"/>
              <a:t> </a:t>
            </a:r>
            <a:r>
              <a:rPr lang="ru-RU" sz="2600" dirty="0" err="1" smtClean="0"/>
              <a:t>болуы</a:t>
            </a:r>
            <a:r>
              <a:rPr lang="ru-RU" sz="2600" dirty="0" smtClean="0"/>
              <a:t> </a:t>
            </a:r>
            <a:r>
              <a:rPr lang="ru-RU" sz="2600" dirty="0" err="1" smtClean="0"/>
              <a:t>тиіс</a:t>
            </a:r>
            <a:r>
              <a:rPr lang="ru-RU" sz="2600" dirty="0" smtClean="0"/>
              <a:t>. </a:t>
            </a:r>
            <a:r>
              <a:rPr lang="ru-RU" sz="2600" dirty="0" err="1" smtClean="0"/>
              <a:t>Егер</a:t>
            </a:r>
            <a:r>
              <a:rPr lang="ru-RU" sz="2600" dirty="0" smtClean="0"/>
              <a:t> </a:t>
            </a:r>
            <a:r>
              <a:rPr lang="ru-RU" sz="2600" dirty="0" err="1" smtClean="0"/>
              <a:t>арызданушы</a:t>
            </a:r>
            <a:r>
              <a:rPr lang="ru-RU" sz="2600" dirty="0" smtClean="0"/>
              <a:t> </a:t>
            </a:r>
            <a:r>
              <a:rPr lang="ru-RU" sz="2600" dirty="0" err="1" smtClean="0"/>
              <a:t>Азаматтық</a:t>
            </a:r>
            <a:r>
              <a:rPr lang="ru-RU" sz="2600" dirty="0" smtClean="0"/>
              <a:t> </a:t>
            </a:r>
            <a:r>
              <a:rPr lang="ru-RU" sz="2600" dirty="0" err="1" smtClean="0"/>
              <a:t>және</a:t>
            </a:r>
            <a:r>
              <a:rPr lang="ru-RU" sz="2600" dirty="0" smtClean="0"/>
              <a:t> </a:t>
            </a:r>
            <a:r>
              <a:rPr lang="ru-RU" sz="2600" dirty="0" err="1" smtClean="0"/>
              <a:t>саси</a:t>
            </a:r>
            <a:r>
              <a:rPr lang="ru-RU" sz="2600" dirty="0" smtClean="0"/>
              <a:t> </a:t>
            </a:r>
            <a:r>
              <a:rPr lang="ru-RU" sz="2600" dirty="0" err="1" smtClean="0"/>
              <a:t>құқықтар</a:t>
            </a:r>
            <a:r>
              <a:rPr lang="ru-RU" sz="2600" dirty="0" smtClean="0"/>
              <a:t> </a:t>
            </a:r>
            <a:r>
              <a:rPr lang="ru-RU" sz="2600" dirty="0" err="1" smtClean="0"/>
              <a:t>туралы</a:t>
            </a:r>
            <a:r>
              <a:rPr lang="ru-RU" sz="2600" dirty="0" smtClean="0"/>
              <a:t> </a:t>
            </a:r>
            <a:r>
              <a:rPr lang="ru-RU" sz="2600" dirty="0" err="1" smtClean="0"/>
              <a:t>халықаралық</a:t>
            </a:r>
            <a:r>
              <a:rPr lang="ru-RU" sz="2600" dirty="0" smtClean="0"/>
              <a:t> </a:t>
            </a:r>
            <a:r>
              <a:rPr lang="ru-RU" sz="2600" dirty="0" err="1" smtClean="0"/>
              <a:t>пактіге</a:t>
            </a:r>
            <a:r>
              <a:rPr lang="ru-RU" sz="2600" dirty="0" smtClean="0"/>
              <a:t> </a:t>
            </a:r>
            <a:r>
              <a:rPr lang="ru-RU" sz="2600" dirty="0" err="1" smtClean="0"/>
              <a:t>Факультативті</a:t>
            </a:r>
            <a:r>
              <a:rPr lang="ru-RU" sz="2600" dirty="0" smtClean="0"/>
              <a:t> </a:t>
            </a:r>
            <a:r>
              <a:rPr lang="ru-RU" sz="2600" dirty="0" err="1" smtClean="0"/>
              <a:t>протоколға</a:t>
            </a:r>
            <a:r>
              <a:rPr lang="ru-RU" sz="2600" dirty="0" smtClean="0"/>
              <a:t> </a:t>
            </a:r>
            <a:r>
              <a:rPr lang="ru-RU" sz="2600" dirty="0" err="1" smtClean="0"/>
              <a:t>сәйкес</a:t>
            </a:r>
            <a:r>
              <a:rPr lang="ru-RU" sz="2600" dirty="0" smtClean="0"/>
              <a:t> </a:t>
            </a:r>
            <a:r>
              <a:rPr lang="ru-RU" sz="2600" dirty="0" err="1" smtClean="0"/>
              <a:t>хабарлама</a:t>
            </a:r>
            <a:r>
              <a:rPr lang="ru-RU" sz="2600" dirty="0" smtClean="0"/>
              <a:t> </a:t>
            </a:r>
            <a:r>
              <a:rPr lang="ru-RU" sz="2600" dirty="0" err="1" smtClean="0"/>
              <a:t>беріп</a:t>
            </a:r>
            <a:r>
              <a:rPr lang="ru-RU" sz="2600" dirty="0" smtClean="0"/>
              <a:t> </a:t>
            </a:r>
            <a:r>
              <a:rPr lang="ru-RU" sz="2600" dirty="0" err="1" smtClean="0"/>
              <a:t>отырса</a:t>
            </a:r>
            <a:r>
              <a:rPr lang="ru-RU" sz="2600" dirty="0" smtClean="0"/>
              <a:t>, </a:t>
            </a:r>
            <a:r>
              <a:rPr lang="ru-RU" sz="2600" dirty="0" err="1" smtClean="0"/>
              <a:t>ол</a:t>
            </a:r>
            <a:r>
              <a:rPr lang="ru-RU" sz="2600" dirty="0" smtClean="0"/>
              <a:t> </a:t>
            </a:r>
            <a:r>
              <a:rPr lang="ru-RU" sz="2600" dirty="0" err="1" smtClean="0"/>
              <a:t>меншік</a:t>
            </a:r>
            <a:r>
              <a:rPr lang="ru-RU" sz="2600" dirty="0" smtClean="0"/>
              <a:t> </a:t>
            </a:r>
            <a:r>
              <a:rPr lang="ru-RU" sz="2600" dirty="0" err="1" smtClean="0"/>
              <a:t>құқығын</a:t>
            </a:r>
            <a:r>
              <a:rPr lang="ru-RU" sz="2600" dirty="0" smtClean="0"/>
              <a:t>, </a:t>
            </a:r>
            <a:r>
              <a:rPr lang="ru-RU" sz="2600" dirty="0" err="1" smtClean="0"/>
              <a:t>азаматтыққа</a:t>
            </a:r>
            <a:r>
              <a:rPr lang="ru-RU" sz="2600" dirty="0" smtClean="0"/>
              <a:t> </a:t>
            </a:r>
            <a:r>
              <a:rPr lang="ru-RU" sz="2600" dirty="0" err="1" smtClean="0"/>
              <a:t>құқықты</a:t>
            </a:r>
            <a:r>
              <a:rPr lang="ru-RU" sz="2600" dirty="0"/>
              <a:t> </a:t>
            </a:r>
            <a:r>
              <a:rPr lang="ru-RU" sz="2600" dirty="0" err="1" smtClean="0"/>
              <a:t>немесе</a:t>
            </a:r>
            <a:r>
              <a:rPr lang="ru-RU" sz="2600" dirty="0" smtClean="0"/>
              <a:t> </a:t>
            </a:r>
            <a:r>
              <a:rPr lang="ru-RU" sz="2600" dirty="0" err="1" smtClean="0"/>
              <a:t>тұрғын</a:t>
            </a:r>
            <a:r>
              <a:rPr lang="ru-RU" sz="2600" dirty="0" smtClean="0"/>
              <a:t> </a:t>
            </a:r>
            <a:r>
              <a:rPr lang="ru-RU" sz="2600" dirty="0" err="1" smtClean="0"/>
              <a:t>үйге</a:t>
            </a:r>
            <a:r>
              <a:rPr lang="ru-RU" sz="2600" dirty="0" smtClean="0"/>
              <a:t> </a:t>
            </a:r>
            <a:r>
              <a:rPr lang="ru-RU" sz="2600" dirty="0" err="1" smtClean="0"/>
              <a:t>құқықтық</a:t>
            </a:r>
            <a:r>
              <a:rPr lang="ru-RU" sz="2600" dirty="0" smtClean="0"/>
              <a:t> </a:t>
            </a:r>
            <a:r>
              <a:rPr lang="ru-RU" sz="2600" dirty="0" err="1" smtClean="0"/>
              <a:t>қорғау</a:t>
            </a:r>
            <a:r>
              <a:rPr lang="ru-RU" sz="2600" dirty="0" smtClean="0"/>
              <a:t> </a:t>
            </a:r>
            <a:r>
              <a:rPr lang="ru-RU" sz="2600" dirty="0" err="1" smtClean="0"/>
              <a:t>үшін</a:t>
            </a:r>
            <a:r>
              <a:rPr lang="ru-RU" sz="2600" dirty="0" smtClean="0"/>
              <a:t> </a:t>
            </a:r>
            <a:r>
              <a:rPr lang="ru-RU" sz="2600" dirty="0" err="1" smtClean="0"/>
              <a:t>арызданама</a:t>
            </a:r>
            <a:r>
              <a:rPr lang="ru-RU" sz="2600" dirty="0" smtClean="0"/>
              <a:t> </a:t>
            </a:r>
            <a:r>
              <a:rPr lang="ru-RU" sz="2600" dirty="0" err="1" smtClean="0"/>
              <a:t>алмайды</a:t>
            </a:r>
            <a:r>
              <a:rPr lang="ru-RU" sz="2600" dirty="0" smtClean="0"/>
              <a:t>. </a:t>
            </a:r>
            <a:r>
              <a:rPr lang="ru-RU" sz="2600" dirty="0" err="1" smtClean="0"/>
              <a:t>Себебі</a:t>
            </a:r>
            <a:r>
              <a:rPr lang="ru-RU" sz="2600" dirty="0" smtClean="0"/>
              <a:t> </a:t>
            </a:r>
            <a:r>
              <a:rPr lang="ru-RU" sz="2600" dirty="0" err="1" smtClean="0"/>
              <a:t>бұл</a:t>
            </a:r>
            <a:r>
              <a:rPr lang="ru-RU" sz="2600" dirty="0" smtClean="0"/>
              <a:t> Пакт </a:t>
            </a:r>
            <a:r>
              <a:rPr lang="ru-RU" sz="2600" dirty="0" err="1" smtClean="0"/>
              <a:t>ондай</a:t>
            </a:r>
            <a:r>
              <a:rPr lang="ru-RU" sz="2600" dirty="0" smtClean="0"/>
              <a:t> </a:t>
            </a:r>
            <a:r>
              <a:rPr lang="ru-RU" sz="2600" dirty="0" err="1" smtClean="0"/>
              <a:t>құқықтарды</a:t>
            </a:r>
            <a:r>
              <a:rPr lang="ru-RU" sz="2600" dirty="0" smtClean="0"/>
              <a:t> </a:t>
            </a:r>
            <a:r>
              <a:rPr lang="ru-RU" sz="2600" dirty="0" err="1" smtClean="0"/>
              <a:t>қорғамайды</a:t>
            </a:r>
            <a:r>
              <a:rPr lang="ru-RU" sz="2600" dirty="0" smtClean="0"/>
              <a:t>. </a:t>
            </a:r>
            <a:r>
              <a:rPr lang="ru-RU" sz="2600" dirty="0" err="1" smtClean="0"/>
              <a:t>Мұндай</a:t>
            </a:r>
            <a:r>
              <a:rPr lang="ru-RU" sz="2600" dirty="0" smtClean="0"/>
              <a:t> </a:t>
            </a:r>
            <a:r>
              <a:rPr lang="ru-RU" sz="2600" dirty="0" err="1" smtClean="0"/>
              <a:t>шағым</a:t>
            </a:r>
            <a:r>
              <a:rPr lang="ru-RU" sz="2600" dirty="0" smtClean="0"/>
              <a:t>, </a:t>
            </a:r>
            <a:r>
              <a:rPr lang="ru-RU" sz="2600" dirty="0" err="1" smtClean="0"/>
              <a:t>заң</a:t>
            </a:r>
            <a:r>
              <a:rPr lang="ru-RU" sz="2600" dirty="0" smtClean="0"/>
              <a:t> </a:t>
            </a:r>
            <a:r>
              <a:rPr lang="ru-RU" sz="2600" dirty="0" err="1" smtClean="0"/>
              <a:t>терминімен</a:t>
            </a:r>
            <a:r>
              <a:rPr lang="ru-RU" sz="2600" dirty="0" smtClean="0"/>
              <a:t> </a:t>
            </a:r>
            <a:r>
              <a:rPr lang="ru-RU" sz="2600" dirty="0" err="1" smtClean="0"/>
              <a:t>айтқанда</a:t>
            </a:r>
            <a:r>
              <a:rPr lang="ru-RU" sz="2600" dirty="0" smtClean="0"/>
              <a:t>, </a:t>
            </a:r>
            <a:r>
              <a:rPr lang="ru-RU" sz="2600" i="1" dirty="0" err="1"/>
              <a:t>ratione</a:t>
            </a:r>
            <a:r>
              <a:rPr lang="ru-RU" sz="2600" i="1" dirty="0"/>
              <a:t> </a:t>
            </a:r>
            <a:r>
              <a:rPr lang="ru-RU" sz="2600" i="1" dirty="0" err="1"/>
              <a:t>materiae</a:t>
            </a:r>
            <a:r>
              <a:rPr lang="ru-RU" sz="2600" dirty="0"/>
              <a:t> </a:t>
            </a:r>
            <a:r>
              <a:rPr lang="ru-RU" sz="2600" dirty="0" smtClean="0"/>
              <a:t>(</a:t>
            </a:r>
            <a:r>
              <a:rPr lang="ru-RU" sz="2600" dirty="0" err="1" smtClean="0"/>
              <a:t>қарастырудың</a:t>
            </a:r>
            <a:r>
              <a:rPr lang="ru-RU" sz="2600" dirty="0" smtClean="0"/>
              <a:t> </a:t>
            </a:r>
            <a:r>
              <a:rPr lang="ru-RU" sz="2600" dirty="0" err="1" smtClean="0"/>
              <a:t>пәнімен</a:t>
            </a:r>
            <a:r>
              <a:rPr lang="ru-RU" sz="2600" dirty="0" smtClean="0"/>
              <a:t> </a:t>
            </a:r>
            <a:r>
              <a:rPr lang="ru-RU" sz="2600" dirty="0" err="1" smtClean="0"/>
              <a:t>байланысты</a:t>
            </a:r>
            <a:r>
              <a:rPr lang="ru-RU" sz="2600" dirty="0" smtClean="0"/>
              <a:t> </a:t>
            </a:r>
            <a:r>
              <a:rPr lang="ru-RU" sz="2600" dirty="0" err="1" smtClean="0"/>
              <a:t>жағдайлар</a:t>
            </a:r>
            <a:r>
              <a:rPr lang="ru-RU" sz="2600" dirty="0" smtClean="0"/>
              <a:t>) </a:t>
            </a:r>
            <a:r>
              <a:rPr lang="ru-RU" sz="2600" dirty="0" err="1" smtClean="0"/>
              <a:t>бойынша</a:t>
            </a:r>
            <a:r>
              <a:rPr lang="ru-RU" sz="2600" dirty="0" smtClean="0"/>
              <a:t> </a:t>
            </a:r>
            <a:r>
              <a:rPr lang="ru-RU" sz="2600" dirty="0" err="1" smtClean="0"/>
              <a:t>қабылдануға</a:t>
            </a:r>
            <a:r>
              <a:rPr lang="ru-RU" sz="2600" dirty="0" smtClean="0"/>
              <a:t> </a:t>
            </a:r>
            <a:r>
              <a:rPr lang="ru-RU" sz="2600" dirty="0" err="1" smtClean="0"/>
              <a:t>жатпайды</a:t>
            </a:r>
            <a:r>
              <a:rPr lang="ru-RU" sz="2600" dirty="0" smtClean="0"/>
              <a:t>. </a:t>
            </a:r>
            <a:endParaRPr lang="en-GB" sz="2600" dirty="0"/>
          </a:p>
        </p:txBody>
      </p:sp>
      <p:sp>
        <p:nvSpPr>
          <p:cNvPr id="4" name="Slide Number Placeholder 3"/>
          <p:cNvSpPr>
            <a:spLocks noGrp="1"/>
          </p:cNvSpPr>
          <p:nvPr>
            <p:ph type="sldNum" sz="quarter" idx="12"/>
          </p:nvPr>
        </p:nvSpPr>
        <p:spPr/>
        <p:txBody>
          <a:bodyPr/>
          <a:lstStyle/>
          <a:p>
            <a:pPr>
              <a:defRPr/>
            </a:pPr>
            <a:fld id="{A067B0A8-F0DA-4C40-8F35-7182437C5354}" type="slidenum">
              <a:rPr lang="en-US" altLang="en-US" smtClean="0"/>
              <a:pPr>
                <a:defRPr/>
              </a:pPr>
              <a:t>16</a:t>
            </a:fld>
            <a:endParaRPr lang="en-US" altLang="en-US"/>
          </a:p>
        </p:txBody>
      </p:sp>
    </p:spTree>
    <p:extLst>
      <p:ext uri="{BB962C8B-B14F-4D97-AF65-F5344CB8AC3E}">
        <p14:creationId xmlns:p14="http://schemas.microsoft.com/office/powerpoint/2010/main" val="3267632387"/>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5970587"/>
          </a:xfrm>
        </p:spPr>
        <p:txBody>
          <a:bodyPr/>
          <a:lstStyle/>
          <a:p>
            <a:pPr algn="just"/>
            <a:r>
              <a:rPr lang="ru-RU" sz="2600" dirty="0" err="1" smtClean="0"/>
              <a:t>Шағымның</a:t>
            </a:r>
            <a:r>
              <a:rPr lang="ru-RU" sz="2600" dirty="0" smtClean="0"/>
              <a:t> </a:t>
            </a:r>
            <a:r>
              <a:rPr lang="ru-RU" sz="2600" dirty="0" err="1" smtClean="0"/>
              <a:t>пәні</a:t>
            </a:r>
            <a:r>
              <a:rPr lang="ru-RU" sz="2600" dirty="0" smtClean="0"/>
              <a:t> </a:t>
            </a:r>
            <a:r>
              <a:rPr lang="ru-RU" sz="2600" dirty="0" err="1" smtClean="0"/>
              <a:t>болып</a:t>
            </a:r>
            <a:r>
              <a:rPr lang="ru-RU" sz="2600" dirty="0" smtClean="0"/>
              <a:t> </a:t>
            </a:r>
            <a:r>
              <a:rPr lang="ru-RU" sz="2600" dirty="0" err="1" smtClean="0"/>
              <a:t>табылатын</a:t>
            </a:r>
            <a:r>
              <a:rPr lang="ru-RU" sz="2600" dirty="0" smtClean="0"/>
              <a:t>, </a:t>
            </a:r>
            <a:r>
              <a:rPr lang="ru-RU" sz="2600" dirty="0" err="1" smtClean="0"/>
              <a:t>құқығы</a:t>
            </a:r>
            <a:r>
              <a:rPr lang="ru-RU" sz="2600" dirty="0" smtClean="0"/>
              <a:t> </a:t>
            </a:r>
            <a:r>
              <a:rPr lang="ru-RU" sz="2600" dirty="0" err="1" smtClean="0"/>
              <a:t>бұзылды</a:t>
            </a:r>
            <a:r>
              <a:rPr lang="ru-RU" sz="2600" dirty="0" smtClean="0"/>
              <a:t> </a:t>
            </a:r>
            <a:r>
              <a:rPr lang="ru-RU" sz="2600" dirty="0" err="1" smtClean="0"/>
              <a:t>деп</a:t>
            </a:r>
            <a:r>
              <a:rPr lang="ru-RU" sz="2600" dirty="0" smtClean="0"/>
              <a:t> </a:t>
            </a:r>
            <a:r>
              <a:rPr lang="ru-RU" sz="2600" dirty="0" err="1" smtClean="0"/>
              <a:t>пайымдалатын</a:t>
            </a:r>
            <a:r>
              <a:rPr lang="ru-RU" sz="2600" dirty="0" smtClean="0"/>
              <a:t> </a:t>
            </a:r>
            <a:r>
              <a:rPr lang="ru-RU" sz="2600" dirty="0" err="1" smtClean="0"/>
              <a:t>тұлғаның</a:t>
            </a:r>
            <a:r>
              <a:rPr lang="ru-RU" sz="2600" dirty="0" smtClean="0"/>
              <a:t> </a:t>
            </a:r>
            <a:r>
              <a:rPr lang="ru-RU" sz="2600" dirty="0" err="1" smtClean="0"/>
              <a:t>мүдделері</a:t>
            </a:r>
            <a:r>
              <a:rPr lang="ru-RU" sz="2600" dirty="0" smtClean="0"/>
              <a:t> </a:t>
            </a:r>
            <a:r>
              <a:rPr lang="ru-RU" sz="2600" dirty="0" err="1" smtClean="0"/>
              <a:t>жеке</a:t>
            </a:r>
            <a:r>
              <a:rPr lang="ru-RU" sz="2600" dirty="0" smtClean="0"/>
              <a:t> </a:t>
            </a:r>
            <a:r>
              <a:rPr lang="ru-RU" sz="2600" dirty="0" err="1" smtClean="0"/>
              <a:t>немесе</a:t>
            </a:r>
            <a:r>
              <a:rPr lang="ru-RU" sz="2600" dirty="0" smtClean="0"/>
              <a:t> </a:t>
            </a:r>
            <a:r>
              <a:rPr lang="ru-RU" sz="2600" dirty="0" err="1" smtClean="0"/>
              <a:t>тікелей</a:t>
            </a:r>
            <a:r>
              <a:rPr lang="ru-RU" sz="2600" dirty="0" smtClean="0"/>
              <a:t> </a:t>
            </a:r>
            <a:r>
              <a:rPr lang="ru-RU" sz="2600" dirty="0" err="1" smtClean="0"/>
              <a:t>мемлекеттің</a:t>
            </a:r>
            <a:r>
              <a:rPr lang="ru-RU" sz="2600" dirty="0" smtClean="0"/>
              <a:t> </a:t>
            </a:r>
            <a:r>
              <a:rPr lang="ru-RU" sz="2600" dirty="0" err="1" smtClean="0"/>
              <a:t>заңнамасымен</a:t>
            </a:r>
            <a:r>
              <a:rPr lang="ru-RU" sz="2600" dirty="0" smtClean="0"/>
              <a:t>, </a:t>
            </a:r>
            <a:r>
              <a:rPr lang="ru-RU" sz="2600" dirty="0" err="1" smtClean="0"/>
              <a:t>саясатымен</a:t>
            </a:r>
            <a:r>
              <a:rPr lang="ru-RU" sz="2600" dirty="0" smtClean="0"/>
              <a:t>, </a:t>
            </a:r>
            <a:r>
              <a:rPr lang="ru-RU" sz="2600" dirty="0" err="1" smtClean="0"/>
              <a:t>тәжірибесімен</a:t>
            </a:r>
            <a:r>
              <a:rPr lang="ru-RU" sz="2600" dirty="0" smtClean="0"/>
              <a:t>, </a:t>
            </a:r>
            <a:r>
              <a:rPr lang="ru-RU" sz="2600" dirty="0" err="1" smtClean="0"/>
              <a:t>әрекетімен</a:t>
            </a:r>
            <a:r>
              <a:rPr lang="ru-RU" sz="2600" dirty="0" smtClean="0"/>
              <a:t> </a:t>
            </a:r>
            <a:r>
              <a:rPr lang="ru-RU" sz="2600" dirty="0" err="1" smtClean="0"/>
              <a:t>немесе</a:t>
            </a:r>
            <a:r>
              <a:rPr lang="ru-RU" sz="2600" dirty="0" smtClean="0"/>
              <a:t> </a:t>
            </a:r>
            <a:r>
              <a:rPr lang="ru-RU" sz="2600" dirty="0" err="1" smtClean="0"/>
              <a:t>әрекетсіздігімен</a:t>
            </a:r>
            <a:r>
              <a:rPr lang="ru-RU" sz="2600" dirty="0" smtClean="0"/>
              <a:t> </a:t>
            </a:r>
            <a:r>
              <a:rPr lang="ru-RU" sz="2600" dirty="0" err="1" smtClean="0"/>
              <a:t>қозғалатындығы</a:t>
            </a:r>
            <a:r>
              <a:rPr lang="ru-RU" sz="2600" dirty="0" smtClean="0"/>
              <a:t> </a:t>
            </a:r>
            <a:r>
              <a:rPr lang="ru-RU" sz="2600" dirty="0" err="1" smtClean="0"/>
              <a:t>көрсетілуі</a:t>
            </a:r>
            <a:r>
              <a:rPr lang="ru-RU" sz="2600" dirty="0" smtClean="0"/>
              <a:t> </a:t>
            </a:r>
            <a:r>
              <a:rPr lang="ru-RU" sz="2600" dirty="0" err="1" smtClean="0"/>
              <a:t>тиіс</a:t>
            </a:r>
            <a:r>
              <a:rPr lang="ru-RU" sz="2600" dirty="0"/>
              <a:t>. </a:t>
            </a:r>
            <a:r>
              <a:rPr lang="ru-RU" sz="2600" dirty="0" err="1" smtClean="0"/>
              <a:t>Құқығы</a:t>
            </a:r>
            <a:r>
              <a:rPr lang="ru-RU" sz="2600" dirty="0" smtClean="0"/>
              <a:t> </a:t>
            </a:r>
            <a:r>
              <a:rPr lang="ru-RU" sz="2600" dirty="0" err="1"/>
              <a:t>бұзылды</a:t>
            </a:r>
            <a:r>
              <a:rPr lang="ru-RU" sz="2600" dirty="0"/>
              <a:t> </a:t>
            </a:r>
            <a:r>
              <a:rPr lang="ru-RU" sz="2600" dirty="0" err="1"/>
              <a:t>деп</a:t>
            </a:r>
            <a:r>
              <a:rPr lang="ru-RU" sz="2600" dirty="0"/>
              <a:t> </a:t>
            </a:r>
            <a:r>
              <a:rPr lang="ru-RU" sz="2600" dirty="0" err="1"/>
              <a:t>пайымдалатын</a:t>
            </a:r>
            <a:r>
              <a:rPr lang="ru-RU" sz="2600" dirty="0"/>
              <a:t> </a:t>
            </a:r>
            <a:r>
              <a:rPr lang="ru-RU" sz="2600" dirty="0" err="1"/>
              <a:t>тұлғаның</a:t>
            </a:r>
            <a:r>
              <a:rPr lang="ru-RU" sz="2600" dirty="0"/>
              <a:t> </a:t>
            </a:r>
            <a:r>
              <a:rPr lang="ru-RU" sz="2600" dirty="0" err="1" smtClean="0"/>
              <a:t>мүдделері</a:t>
            </a:r>
            <a:r>
              <a:rPr lang="ru-RU" sz="2600" dirty="0" smtClean="0"/>
              <a:t> </a:t>
            </a:r>
            <a:r>
              <a:rPr lang="ru-RU" sz="2600" dirty="0" err="1" smtClean="0"/>
              <a:t>қозғалғандығын</a:t>
            </a:r>
            <a:r>
              <a:rPr lang="ru-RU" sz="2600" dirty="0" smtClean="0"/>
              <a:t> </a:t>
            </a:r>
            <a:r>
              <a:rPr lang="ru-RU" sz="2600" dirty="0" err="1" smtClean="0"/>
              <a:t>дәлелдемейінше</a:t>
            </a:r>
            <a:r>
              <a:rPr lang="ru-RU" sz="2600" dirty="0" smtClean="0"/>
              <a:t>, </a:t>
            </a:r>
            <a:r>
              <a:rPr lang="ru-RU" sz="2600" dirty="0" err="1" smtClean="0"/>
              <a:t>абстрактілі</a:t>
            </a:r>
            <a:r>
              <a:rPr lang="ru-RU" sz="2600" dirty="0" smtClean="0"/>
              <a:t> </a:t>
            </a:r>
            <a:r>
              <a:rPr lang="ru-RU" sz="2600" dirty="0" err="1" smtClean="0"/>
              <a:t>негізде</a:t>
            </a:r>
            <a:r>
              <a:rPr lang="ru-RU" sz="2600" dirty="0" smtClean="0"/>
              <a:t> </a:t>
            </a:r>
            <a:r>
              <a:rPr lang="ru-RU" sz="2600" dirty="0" err="1" smtClean="0"/>
              <a:t>мемлекеттің</a:t>
            </a:r>
            <a:r>
              <a:rPr lang="ru-RU" sz="2600" dirty="0" smtClean="0"/>
              <a:t> </a:t>
            </a:r>
            <a:r>
              <a:rPr lang="ru-RU" sz="2600" dirty="0" err="1" smtClean="0"/>
              <a:t>заңын</a:t>
            </a:r>
            <a:r>
              <a:rPr lang="ru-RU" sz="2600" dirty="0" smtClean="0"/>
              <a:t>, </a:t>
            </a:r>
            <a:r>
              <a:rPr lang="ru-RU" sz="2600" dirty="0" err="1" smtClean="0"/>
              <a:t>саясатын</a:t>
            </a:r>
            <a:r>
              <a:rPr lang="ru-RU" sz="2600" dirty="0" smtClean="0"/>
              <a:t> </a:t>
            </a:r>
            <a:r>
              <a:rPr lang="ru-RU" sz="2600" dirty="0" err="1" smtClean="0"/>
              <a:t>немесе</a:t>
            </a:r>
            <a:r>
              <a:rPr lang="ru-RU" sz="2600" dirty="0" smtClean="0"/>
              <a:t> </a:t>
            </a:r>
            <a:r>
              <a:rPr lang="ru-RU" sz="2600" dirty="0" err="1" smtClean="0"/>
              <a:t>тәжірибесін</a:t>
            </a:r>
            <a:r>
              <a:rPr lang="ru-RU" sz="2600" dirty="0" smtClean="0"/>
              <a:t> </a:t>
            </a:r>
            <a:r>
              <a:rPr lang="ru-RU" sz="2600" dirty="0" err="1" smtClean="0"/>
              <a:t>даулау</a:t>
            </a:r>
            <a:r>
              <a:rPr lang="ru-RU" sz="2600" dirty="0" smtClean="0"/>
              <a:t> </a:t>
            </a:r>
            <a:r>
              <a:rPr lang="ru-RU" sz="2600" dirty="0" err="1" smtClean="0"/>
              <a:t>жеткіліксіз</a:t>
            </a:r>
            <a:r>
              <a:rPr lang="ru-RU" sz="2600" dirty="0" smtClean="0"/>
              <a:t> </a:t>
            </a:r>
            <a:r>
              <a:rPr lang="ru-RU" sz="2600" dirty="0" err="1" smtClean="0"/>
              <a:t>болып</a:t>
            </a:r>
            <a:r>
              <a:rPr lang="ru-RU" sz="2600" dirty="0" smtClean="0"/>
              <a:t> </a:t>
            </a:r>
            <a:r>
              <a:rPr lang="ru-RU" sz="2600" dirty="0" err="1" smtClean="0"/>
              <a:t>табылады</a:t>
            </a:r>
            <a:r>
              <a:rPr lang="ru-RU" sz="2600" dirty="0" smtClean="0"/>
              <a:t> (</a:t>
            </a:r>
            <a:r>
              <a:rPr lang="ru-RU" sz="2600" dirty="0" err="1"/>
              <a:t>actio</a:t>
            </a:r>
            <a:r>
              <a:rPr lang="ru-RU" sz="2600" dirty="0"/>
              <a:t> </a:t>
            </a:r>
            <a:r>
              <a:rPr lang="ru-RU" sz="2600" dirty="0" err="1" smtClean="0"/>
              <a:t>popularis</a:t>
            </a:r>
            <a:r>
              <a:rPr lang="ru-RU" sz="2600" dirty="0" smtClean="0"/>
              <a:t>). </a:t>
            </a:r>
            <a:endParaRPr lang="en-GB" sz="2600" dirty="0"/>
          </a:p>
        </p:txBody>
      </p:sp>
      <p:sp>
        <p:nvSpPr>
          <p:cNvPr id="4" name="Slide Number Placeholder 3"/>
          <p:cNvSpPr>
            <a:spLocks noGrp="1"/>
          </p:cNvSpPr>
          <p:nvPr>
            <p:ph type="sldNum" sz="quarter" idx="12"/>
          </p:nvPr>
        </p:nvSpPr>
        <p:spPr/>
        <p:txBody>
          <a:bodyPr/>
          <a:lstStyle/>
          <a:p>
            <a:pPr>
              <a:defRPr/>
            </a:pPr>
            <a:fld id="{A067B0A8-F0DA-4C40-8F35-7182437C5354}" type="slidenum">
              <a:rPr lang="en-US" altLang="en-US" smtClean="0"/>
              <a:pPr>
                <a:defRPr/>
              </a:pPr>
              <a:t>17</a:t>
            </a:fld>
            <a:endParaRPr lang="en-US" altLang="en-US"/>
          </a:p>
        </p:txBody>
      </p:sp>
    </p:spTree>
    <p:extLst>
      <p:ext uri="{BB962C8B-B14F-4D97-AF65-F5344CB8AC3E}">
        <p14:creationId xmlns:p14="http://schemas.microsoft.com/office/powerpoint/2010/main" val="4198558708"/>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544616"/>
          </a:xfrm>
        </p:spPr>
        <p:txBody>
          <a:bodyPr/>
          <a:lstStyle/>
          <a:p>
            <a:pPr algn="l"/>
            <a:r>
              <a:rPr lang="ru-RU" sz="2400" dirty="0" err="1" smtClean="0"/>
              <a:t>Тәжірибеден</a:t>
            </a:r>
            <a:r>
              <a:rPr lang="ru-RU" sz="2400" dirty="0" smtClean="0"/>
              <a:t> </a:t>
            </a:r>
            <a:r>
              <a:rPr lang="ru-RU" sz="2400" dirty="0" err="1" smtClean="0"/>
              <a:t>мысал</a:t>
            </a:r>
            <a:r>
              <a:rPr lang="ru-RU" sz="2400" dirty="0" smtClean="0"/>
              <a:t/>
            </a:r>
            <a:br>
              <a:rPr lang="ru-RU" sz="2400" dirty="0" smtClean="0"/>
            </a:br>
            <a:r>
              <a:rPr lang="en-US" sz="2400" dirty="0" smtClean="0"/>
              <a:t/>
            </a:r>
            <a:br>
              <a:rPr lang="en-US" sz="2400" dirty="0" smtClean="0"/>
            </a:br>
            <a:r>
              <a:rPr lang="kk-KZ" sz="2400" dirty="0" smtClean="0"/>
              <a:t>Автор мемлкеттің Әділет министрлігіне Қырғызстанда 2006 жылдың қарашасы мен 2007 жылдың 30 наурызы арасында өлім жазасына қатысты шығарылған үкімдер туралы және ондай үкімдерді шығарған судьялардың аты-жөні туралы ақпарат беру туралы өтініш білдірді. Автордың пайымдауынша, 2006 жылдың 9 қарашасында өлім жазасына тыйым салу көзделген Конституцияның қабылдануына байланысты ақпарат алғысы келген. Оған жаңа Конституциядан кейін өлім жазасына кесілген адамдардың нақты санын білу өте маңызды болған. </a:t>
            </a:r>
            <a:endParaRPr lang="en-GB" sz="2800" dirty="0"/>
          </a:p>
        </p:txBody>
      </p:sp>
      <p:sp>
        <p:nvSpPr>
          <p:cNvPr id="4" name="Slide Number Placeholder 3"/>
          <p:cNvSpPr>
            <a:spLocks noGrp="1"/>
          </p:cNvSpPr>
          <p:nvPr>
            <p:ph type="sldNum" sz="quarter" idx="12"/>
          </p:nvPr>
        </p:nvSpPr>
        <p:spPr/>
        <p:txBody>
          <a:bodyPr/>
          <a:lstStyle/>
          <a:p>
            <a:pPr>
              <a:defRPr/>
            </a:pPr>
            <a:fld id="{A067B0A8-F0DA-4C40-8F35-7182437C5354}" type="slidenum">
              <a:rPr lang="en-US" altLang="en-US" smtClean="0"/>
              <a:pPr>
                <a:defRPr/>
              </a:pPr>
              <a:t>18</a:t>
            </a:fld>
            <a:endParaRPr lang="en-US" altLang="en-US"/>
          </a:p>
        </p:txBody>
      </p:sp>
    </p:spTree>
    <p:extLst>
      <p:ext uri="{BB962C8B-B14F-4D97-AF65-F5344CB8AC3E}">
        <p14:creationId xmlns:p14="http://schemas.microsoft.com/office/powerpoint/2010/main" val="3514020294"/>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5336504"/>
          </a:xfrm>
        </p:spPr>
        <p:txBody>
          <a:bodyPr/>
          <a:lstStyle/>
          <a:p>
            <a:pPr algn="just"/>
            <a:r>
              <a:rPr lang="ru-RU" sz="2200" dirty="0" smtClean="0"/>
              <a:t>Автор </a:t>
            </a:r>
            <a:r>
              <a:rPr lang="ru-RU" sz="2200" dirty="0" err="1" smtClean="0"/>
              <a:t>Қырғызстан</a:t>
            </a:r>
            <a:r>
              <a:rPr lang="ru-RU" sz="2200" dirty="0" smtClean="0"/>
              <a:t> </a:t>
            </a:r>
            <a:r>
              <a:rPr lang="ru-RU" sz="2200" dirty="0" err="1" smtClean="0"/>
              <a:t>Конституциясының</a:t>
            </a:r>
            <a:r>
              <a:rPr lang="ru-RU" sz="2200" dirty="0" smtClean="0"/>
              <a:t> 14-бабына </a:t>
            </a:r>
            <a:r>
              <a:rPr lang="ru-RU" sz="2200" dirty="0" err="1" smtClean="0"/>
              <a:t>сілтеме</a:t>
            </a:r>
            <a:r>
              <a:rPr lang="ru-RU" sz="2200" dirty="0" smtClean="0"/>
              <a:t> </a:t>
            </a:r>
            <a:r>
              <a:rPr lang="ru-RU" sz="2200" dirty="0" err="1" smtClean="0"/>
              <a:t>жасайды</a:t>
            </a:r>
            <a:r>
              <a:rPr lang="ru-RU" sz="2200" dirty="0" smtClean="0"/>
              <a:t>. </a:t>
            </a:r>
            <a:r>
              <a:rPr lang="ru-RU" sz="2200" dirty="0" err="1" smtClean="0"/>
              <a:t>Оған</a:t>
            </a:r>
            <a:r>
              <a:rPr lang="ru-RU" sz="2200" dirty="0" smtClean="0"/>
              <a:t> </a:t>
            </a:r>
            <a:r>
              <a:rPr lang="ru-RU" sz="2200" dirty="0" err="1" smtClean="0"/>
              <a:t>сәйкес</a:t>
            </a:r>
            <a:r>
              <a:rPr lang="ru-RU" sz="2200" dirty="0" smtClean="0"/>
              <a:t>, «</a:t>
            </a:r>
            <a:r>
              <a:rPr lang="ru-RU" sz="2200" dirty="0" err="1" smtClean="0"/>
              <a:t>әркім</a:t>
            </a:r>
            <a:r>
              <a:rPr lang="ru-RU" sz="2200" dirty="0" smtClean="0"/>
              <a:t> </a:t>
            </a:r>
            <a:r>
              <a:rPr lang="ru-RU" sz="2200" dirty="0" err="1" smtClean="0"/>
              <a:t>ерікті</a:t>
            </a:r>
            <a:r>
              <a:rPr lang="ru-RU" sz="2200" dirty="0" smtClean="0"/>
              <a:t> </a:t>
            </a:r>
            <a:r>
              <a:rPr lang="ru-RU" sz="2200" dirty="0" err="1" smtClean="0"/>
              <a:t>түрде</a:t>
            </a:r>
            <a:r>
              <a:rPr lang="ru-RU" sz="2200" dirty="0" smtClean="0"/>
              <a:t> </a:t>
            </a:r>
            <a:r>
              <a:rPr lang="ru-RU" sz="2200" dirty="0" err="1" smtClean="0"/>
              <a:t>ақпаратты</a:t>
            </a:r>
            <a:r>
              <a:rPr lang="ru-RU" sz="2200" dirty="0" smtClean="0"/>
              <a:t> </a:t>
            </a:r>
            <a:r>
              <a:rPr lang="ru-RU" sz="2200" dirty="0" err="1" smtClean="0"/>
              <a:t>жинауға</a:t>
            </a:r>
            <a:r>
              <a:rPr lang="ru-RU" sz="2200" dirty="0" smtClean="0"/>
              <a:t>, </a:t>
            </a:r>
            <a:r>
              <a:rPr lang="ru-RU" sz="2200" dirty="0" err="1" smtClean="0"/>
              <a:t>сақтауға</a:t>
            </a:r>
            <a:r>
              <a:rPr lang="ru-RU" sz="2200" dirty="0" smtClean="0"/>
              <a:t> </a:t>
            </a:r>
            <a:r>
              <a:rPr lang="ru-RU" sz="2200" dirty="0" err="1" smtClean="0"/>
              <a:t>және</a:t>
            </a:r>
            <a:r>
              <a:rPr lang="ru-RU" sz="2200" dirty="0" smtClean="0"/>
              <a:t> </a:t>
            </a:r>
            <a:r>
              <a:rPr lang="ru-RU" sz="2200" dirty="0" err="1" smtClean="0"/>
              <a:t>қолдануға</a:t>
            </a:r>
            <a:r>
              <a:rPr lang="ru-RU" sz="2200" dirty="0" smtClean="0"/>
              <a:t> </a:t>
            </a:r>
            <a:r>
              <a:rPr lang="ru-RU" sz="2200" dirty="0" err="1" smtClean="0"/>
              <a:t>құқық</a:t>
            </a:r>
            <a:r>
              <a:rPr lang="ru-RU" sz="2200" dirty="0" smtClean="0"/>
              <a:t>, </a:t>
            </a:r>
            <a:r>
              <a:rPr lang="ru-RU" sz="2200" dirty="0" err="1" smtClean="0"/>
              <a:t>сондай</a:t>
            </a:r>
            <a:r>
              <a:rPr lang="ru-RU" sz="2200" dirty="0" smtClean="0"/>
              <a:t> </a:t>
            </a:r>
            <a:r>
              <a:rPr lang="ru-RU" sz="2200" dirty="0" err="1" smtClean="0"/>
              <a:t>ақ</a:t>
            </a:r>
            <a:r>
              <a:rPr lang="ru-RU" sz="2200" dirty="0" smtClean="0"/>
              <a:t> оны </a:t>
            </a:r>
            <a:r>
              <a:rPr lang="ru-RU" sz="2200" dirty="0" err="1" smtClean="0"/>
              <a:t>ауызша</a:t>
            </a:r>
            <a:r>
              <a:rPr lang="ru-RU" sz="2200" dirty="0" smtClean="0"/>
              <a:t>, </a:t>
            </a:r>
            <a:r>
              <a:rPr lang="ru-RU" sz="2200" dirty="0" err="1" smtClean="0"/>
              <a:t>жазбаша</a:t>
            </a:r>
            <a:r>
              <a:rPr lang="ru-RU" sz="2200" dirty="0" smtClean="0"/>
              <a:t> </a:t>
            </a:r>
            <a:r>
              <a:rPr lang="ru-RU" sz="2200" dirty="0" err="1" smtClean="0"/>
              <a:t>және</a:t>
            </a:r>
            <a:r>
              <a:rPr lang="ru-RU" sz="2200" dirty="0" smtClean="0"/>
              <a:t> </a:t>
            </a:r>
            <a:r>
              <a:rPr lang="ru-RU" sz="2200" dirty="0" err="1" smtClean="0"/>
              <a:t>кез</a:t>
            </a:r>
            <a:r>
              <a:rPr lang="ru-RU" sz="2200" dirty="0" smtClean="0"/>
              <a:t> </a:t>
            </a:r>
            <a:r>
              <a:rPr lang="ru-RU" sz="2200" dirty="0" err="1" smtClean="0"/>
              <a:t>келген</a:t>
            </a:r>
            <a:r>
              <a:rPr lang="ru-RU" sz="2200" dirty="0" smtClean="0"/>
              <a:t> </a:t>
            </a:r>
            <a:r>
              <a:rPr lang="ru-RU" sz="2200" dirty="0" err="1" smtClean="0"/>
              <a:t>нысанды</a:t>
            </a:r>
            <a:r>
              <a:rPr lang="ru-RU" sz="2200" dirty="0" smtClean="0"/>
              <a:t> </a:t>
            </a:r>
            <a:r>
              <a:rPr lang="ru-RU" sz="2200" dirty="0" err="1" smtClean="0"/>
              <a:t>таратуға</a:t>
            </a:r>
            <a:r>
              <a:rPr lang="ru-RU" sz="2200" dirty="0" smtClean="0"/>
              <a:t> </a:t>
            </a:r>
            <a:r>
              <a:rPr lang="ru-RU" sz="2200" dirty="0" err="1" smtClean="0"/>
              <a:t>құқықты</a:t>
            </a:r>
            <a:r>
              <a:rPr lang="ru-RU" sz="2200" dirty="0" smtClean="0"/>
              <a:t>». </a:t>
            </a:r>
            <a:r>
              <a:rPr lang="ru-RU" sz="2200" dirty="0" err="1" smtClean="0"/>
              <a:t>Автордың</a:t>
            </a:r>
            <a:r>
              <a:rPr lang="ru-RU" sz="2200" dirty="0" smtClean="0"/>
              <a:t> </a:t>
            </a:r>
            <a:r>
              <a:rPr lang="ru-RU" sz="2200" dirty="0" err="1" smtClean="0"/>
              <a:t>оған</a:t>
            </a:r>
            <a:r>
              <a:rPr lang="ru-RU" sz="2200" dirty="0" smtClean="0"/>
              <a:t> </a:t>
            </a:r>
            <a:r>
              <a:rPr lang="ru-RU" sz="2200" dirty="0" err="1" smtClean="0"/>
              <a:t>қоса</a:t>
            </a:r>
            <a:r>
              <a:rPr lang="ru-RU" sz="2200" dirty="0" smtClean="0"/>
              <a:t> </a:t>
            </a:r>
            <a:r>
              <a:rPr lang="ru-RU" sz="2200" dirty="0" err="1" smtClean="0"/>
              <a:t>пайымдауынша</a:t>
            </a:r>
            <a:r>
              <a:rPr lang="ru-RU" sz="2200" dirty="0" smtClean="0"/>
              <a:t>, </a:t>
            </a:r>
            <a:r>
              <a:rPr lang="ru-RU" sz="2200" dirty="0" err="1" smtClean="0"/>
              <a:t>Қырғызстан</a:t>
            </a:r>
            <a:r>
              <a:rPr lang="ru-RU" sz="2200" dirty="0" smtClean="0"/>
              <a:t> </a:t>
            </a:r>
            <a:r>
              <a:rPr lang="ru-RU" sz="2200" dirty="0" err="1" smtClean="0"/>
              <a:t>Парламені</a:t>
            </a:r>
            <a:r>
              <a:rPr lang="ru-RU" sz="2200" dirty="0" smtClean="0"/>
              <a:t> 2004 </a:t>
            </a:r>
            <a:r>
              <a:rPr lang="ru-RU" sz="2200" dirty="0" err="1" smtClean="0"/>
              <a:t>жылдың</a:t>
            </a:r>
            <a:r>
              <a:rPr lang="ru-RU" sz="2200" dirty="0" smtClean="0"/>
              <a:t> 23 </a:t>
            </a:r>
            <a:r>
              <a:rPr lang="ru-RU" sz="2200" dirty="0" err="1" smtClean="0"/>
              <a:t>қаңтарында</a:t>
            </a:r>
            <a:r>
              <a:rPr lang="ru-RU" sz="2200" dirty="0" smtClean="0"/>
              <a:t> «</a:t>
            </a:r>
            <a:r>
              <a:rPr lang="ru-RU" sz="2200" dirty="0" err="1" smtClean="0"/>
              <a:t>Мемлекеттік</a:t>
            </a:r>
            <a:r>
              <a:rPr lang="ru-RU" sz="2200" dirty="0" smtClean="0"/>
              <a:t> </a:t>
            </a:r>
            <a:r>
              <a:rPr lang="ru-RU" sz="2200" dirty="0" err="1" smtClean="0"/>
              <a:t>органдарда</a:t>
            </a:r>
            <a:r>
              <a:rPr lang="ru-RU" sz="2200" dirty="0" smtClean="0"/>
              <a:t> </a:t>
            </a:r>
            <a:r>
              <a:rPr lang="ru-RU" sz="2200" dirty="0" err="1" smtClean="0"/>
              <a:t>және</a:t>
            </a:r>
            <a:r>
              <a:rPr lang="ru-RU" sz="2200" dirty="0" smtClean="0"/>
              <a:t> </a:t>
            </a:r>
            <a:r>
              <a:rPr lang="ru-RU" sz="2200" dirty="0" err="1" smtClean="0"/>
              <a:t>жергілікті</a:t>
            </a:r>
            <a:r>
              <a:rPr lang="ru-RU" sz="2200" dirty="0" smtClean="0"/>
              <a:t> </a:t>
            </a:r>
            <a:r>
              <a:rPr lang="ru-RU" sz="2200" dirty="0" err="1" smtClean="0"/>
              <a:t>өзін-өзі</a:t>
            </a:r>
            <a:r>
              <a:rPr lang="ru-RU" sz="2200" dirty="0" smtClean="0"/>
              <a:t> </a:t>
            </a:r>
            <a:r>
              <a:rPr lang="ru-RU" sz="2200" dirty="0" err="1" smtClean="0"/>
              <a:t>басқару</a:t>
            </a:r>
            <a:r>
              <a:rPr lang="ru-RU" sz="2200" dirty="0" smtClean="0"/>
              <a:t> </a:t>
            </a:r>
            <a:r>
              <a:rPr lang="ru-RU" sz="2200" dirty="0" err="1" smtClean="0"/>
              <a:t>органдарында</a:t>
            </a:r>
            <a:r>
              <a:rPr lang="ru-RU" sz="2200" dirty="0" smtClean="0"/>
              <a:t> бар </a:t>
            </a:r>
            <a:r>
              <a:rPr lang="ru-RU" sz="2200" dirty="0" err="1" smtClean="0"/>
              <a:t>ақпаратқа</a:t>
            </a:r>
            <a:r>
              <a:rPr lang="ru-RU" sz="2200" dirty="0" smtClean="0"/>
              <a:t> </a:t>
            </a:r>
            <a:r>
              <a:rPr lang="ru-RU" sz="2200" dirty="0" err="1" smtClean="0"/>
              <a:t>қол</a:t>
            </a:r>
            <a:r>
              <a:rPr lang="ru-RU" sz="2200" dirty="0" smtClean="0"/>
              <a:t> </a:t>
            </a:r>
            <a:r>
              <a:rPr lang="ru-RU" sz="2200" dirty="0" err="1" smtClean="0"/>
              <a:t>жетімділік</a:t>
            </a:r>
            <a:r>
              <a:rPr lang="ru-RU" sz="2200" dirty="0" smtClean="0"/>
              <a:t> </a:t>
            </a:r>
            <a:r>
              <a:rPr lang="ru-RU" sz="2200" dirty="0" err="1" smtClean="0"/>
              <a:t>туралы</a:t>
            </a:r>
            <a:r>
              <a:rPr lang="ru-RU" sz="2200" dirty="0" smtClean="0"/>
              <a:t>» </a:t>
            </a:r>
            <a:r>
              <a:rPr lang="ru-RU" sz="2200" dirty="0" err="1" smtClean="0"/>
              <a:t>Заңды</a:t>
            </a:r>
            <a:r>
              <a:rPr lang="ru-RU" sz="2200" dirty="0" smtClean="0"/>
              <a:t> </a:t>
            </a:r>
            <a:r>
              <a:rPr lang="ru-RU" sz="2200" dirty="0" err="1" smtClean="0"/>
              <a:t>қабылдаған</a:t>
            </a:r>
            <a:r>
              <a:rPr lang="ru-RU" sz="2200" dirty="0" smtClean="0"/>
              <a:t>. Осы </a:t>
            </a:r>
            <a:r>
              <a:rPr lang="ru-RU" sz="2200" dirty="0" err="1" smtClean="0"/>
              <a:t>Заңға</a:t>
            </a:r>
            <a:r>
              <a:rPr lang="ru-RU" sz="2200" dirty="0" smtClean="0"/>
              <a:t> </a:t>
            </a:r>
            <a:r>
              <a:rPr lang="ru-RU" sz="2200" dirty="0" err="1" smtClean="0"/>
              <a:t>сәйкес</a:t>
            </a:r>
            <a:r>
              <a:rPr lang="ru-RU" sz="2200" dirty="0" smtClean="0"/>
              <a:t>, «</a:t>
            </a:r>
            <a:r>
              <a:rPr lang="ru-RU" sz="2200" dirty="0" err="1" smtClean="0"/>
              <a:t>өте</a:t>
            </a:r>
            <a:r>
              <a:rPr lang="ru-RU" sz="2200" dirty="0" smtClean="0"/>
              <a:t> </a:t>
            </a:r>
            <a:r>
              <a:rPr lang="ru-RU" sz="2200" dirty="0" err="1" smtClean="0"/>
              <a:t>құпия</a:t>
            </a:r>
            <a:r>
              <a:rPr lang="ru-RU" sz="2200" dirty="0" smtClean="0"/>
              <a:t>», «</a:t>
            </a:r>
            <a:r>
              <a:rPr lang="ru-RU" sz="2200" dirty="0" err="1" smtClean="0"/>
              <a:t>құпия</a:t>
            </a:r>
            <a:r>
              <a:rPr lang="ru-RU" sz="2200" dirty="0" smtClean="0"/>
              <a:t>» </a:t>
            </a:r>
            <a:r>
              <a:rPr lang="ru-RU" sz="2200" dirty="0" err="1" smtClean="0"/>
              <a:t>немесе</a:t>
            </a:r>
            <a:r>
              <a:rPr lang="ru-RU" sz="2200" dirty="0" smtClean="0"/>
              <a:t> «</a:t>
            </a:r>
            <a:r>
              <a:rPr lang="ru-RU" sz="2200" dirty="0" err="1" smtClean="0"/>
              <a:t>конфиденциалды</a:t>
            </a:r>
            <a:r>
              <a:rPr lang="ru-RU" sz="2200" dirty="0" smtClean="0"/>
              <a:t>» </a:t>
            </a:r>
            <a:r>
              <a:rPr lang="ru-RU" sz="2200" dirty="0" err="1" smtClean="0"/>
              <a:t>ретінде</a:t>
            </a:r>
            <a:r>
              <a:rPr lang="ru-RU" sz="2200" dirty="0" smtClean="0"/>
              <a:t> </a:t>
            </a:r>
            <a:r>
              <a:rPr lang="ru-RU" sz="2200" dirty="0" err="1" smtClean="0"/>
              <a:t>танылған</a:t>
            </a:r>
            <a:r>
              <a:rPr lang="ru-RU" sz="2200" dirty="0" smtClean="0"/>
              <a:t> </a:t>
            </a:r>
            <a:r>
              <a:rPr lang="ru-RU" sz="2200" dirty="0" err="1" smtClean="0"/>
              <a:t>ақпаратттар</a:t>
            </a:r>
            <a:r>
              <a:rPr lang="ru-RU" sz="2200" dirty="0" smtClean="0"/>
              <a:t> </a:t>
            </a:r>
            <a:r>
              <a:rPr lang="ru-RU" sz="2200" dirty="0" err="1" smtClean="0"/>
              <a:t>ғана</a:t>
            </a:r>
            <a:r>
              <a:rPr lang="ru-RU" sz="2200" dirty="0" smtClean="0"/>
              <a:t> </a:t>
            </a:r>
            <a:r>
              <a:rPr lang="ru-RU" sz="2200" dirty="0" err="1" smtClean="0"/>
              <a:t>шектелуге</a:t>
            </a:r>
            <a:r>
              <a:rPr lang="ru-RU" sz="2200" dirty="0" smtClean="0"/>
              <a:t> </a:t>
            </a:r>
            <a:r>
              <a:rPr lang="ru-RU" sz="2200" dirty="0" err="1" smtClean="0"/>
              <a:t>жатады</a:t>
            </a:r>
            <a:r>
              <a:rPr lang="ru-RU" sz="2200" dirty="0" smtClean="0"/>
              <a:t>. </a:t>
            </a:r>
            <a:r>
              <a:rPr lang="ru-RU" sz="2200" dirty="0" err="1" smtClean="0"/>
              <a:t>Өлім</a:t>
            </a:r>
            <a:r>
              <a:rPr lang="ru-RU" sz="2200" dirty="0" smtClean="0"/>
              <a:t> </a:t>
            </a:r>
            <a:r>
              <a:rPr lang="ru-RU" sz="2200" dirty="0" err="1" smtClean="0"/>
              <a:t>жазасын</a:t>
            </a:r>
            <a:r>
              <a:rPr lang="ru-RU" sz="2200" dirty="0" smtClean="0"/>
              <a:t> </a:t>
            </a:r>
            <a:r>
              <a:rPr lang="ru-RU" sz="2200" dirty="0" err="1" smtClean="0"/>
              <a:t>көздейтін</a:t>
            </a:r>
            <a:r>
              <a:rPr lang="ru-RU" sz="2200" dirty="0" smtClean="0"/>
              <a:t> </a:t>
            </a:r>
            <a:r>
              <a:rPr lang="ru-RU" sz="2200" dirty="0" err="1" smtClean="0"/>
              <a:t>үкімдер</a:t>
            </a:r>
            <a:r>
              <a:rPr lang="ru-RU" sz="2200" dirty="0" smtClean="0"/>
              <a:t> </a:t>
            </a:r>
            <a:r>
              <a:rPr lang="ru-RU" sz="2200" dirty="0" err="1" smtClean="0"/>
              <a:t>туралы</a:t>
            </a:r>
            <a:r>
              <a:rPr lang="ru-RU" sz="2200" dirty="0" smtClean="0"/>
              <a:t> </a:t>
            </a:r>
            <a:r>
              <a:rPr lang="ru-RU" sz="2200" dirty="0" err="1" smtClean="0"/>
              <a:t>ақпарат</a:t>
            </a:r>
            <a:r>
              <a:rPr lang="ru-RU" sz="2200" dirty="0" smtClean="0"/>
              <a:t> </a:t>
            </a:r>
            <a:r>
              <a:rPr lang="ru-RU" sz="2200" dirty="0" err="1" smtClean="0"/>
              <a:t>ол</a:t>
            </a:r>
            <a:r>
              <a:rPr lang="ru-RU" sz="2200" dirty="0" smtClean="0"/>
              <a:t> </a:t>
            </a:r>
            <a:r>
              <a:rPr lang="ru-RU" sz="2200" dirty="0" err="1" smtClean="0"/>
              <a:t>категориялардың</a:t>
            </a:r>
            <a:r>
              <a:rPr lang="ru-RU" sz="2200" dirty="0" smtClean="0"/>
              <a:t> </a:t>
            </a:r>
            <a:r>
              <a:rPr lang="ru-RU" sz="2200" dirty="0" err="1" smtClean="0"/>
              <a:t>ешұайсысына</a:t>
            </a:r>
            <a:r>
              <a:rPr lang="ru-RU" sz="2200" dirty="0" smtClean="0"/>
              <a:t> </a:t>
            </a:r>
            <a:r>
              <a:rPr lang="ru-RU" sz="2200" dirty="0" err="1" smtClean="0"/>
              <a:t>жатпайды</a:t>
            </a:r>
            <a:r>
              <a:rPr lang="ru-RU" sz="2200" dirty="0" smtClean="0"/>
              <a:t>, </a:t>
            </a:r>
            <a:r>
              <a:rPr lang="ru-RU" sz="2200" dirty="0" err="1" smtClean="0"/>
              <a:t>тиісінше</a:t>
            </a:r>
            <a:r>
              <a:rPr lang="ru-RU" sz="2200" dirty="0" smtClean="0"/>
              <a:t> </a:t>
            </a:r>
            <a:r>
              <a:rPr lang="ru-RU" sz="2200" dirty="0" err="1" smtClean="0"/>
              <a:t>оның</a:t>
            </a:r>
            <a:r>
              <a:rPr lang="ru-RU" sz="2200" dirty="0" smtClean="0"/>
              <a:t> </a:t>
            </a:r>
            <a:r>
              <a:rPr lang="ru-RU" sz="2200" dirty="0" err="1" smtClean="0"/>
              <a:t>Пактінің</a:t>
            </a:r>
            <a:r>
              <a:rPr lang="ru-RU" sz="2200" dirty="0" smtClean="0"/>
              <a:t> 2(3)(а)-</a:t>
            </a:r>
            <a:r>
              <a:rPr lang="ru-RU" sz="2200" dirty="0" err="1" smtClean="0"/>
              <a:t>бабында</a:t>
            </a:r>
            <a:r>
              <a:rPr lang="ru-RU" sz="2200" dirty="0" smtClean="0"/>
              <a:t> </a:t>
            </a:r>
            <a:r>
              <a:rPr lang="ru-RU" sz="2200" dirty="0" err="1" smtClean="0"/>
              <a:t>және</a:t>
            </a:r>
            <a:r>
              <a:rPr lang="ru-RU" sz="2200" dirty="0" smtClean="0"/>
              <a:t> 19(2)-</a:t>
            </a:r>
            <a:r>
              <a:rPr lang="ru-RU" sz="2200" dirty="0" err="1" smtClean="0"/>
              <a:t>бабында</a:t>
            </a:r>
            <a:r>
              <a:rPr lang="ru-RU" sz="2200" dirty="0" smtClean="0"/>
              <a:t> </a:t>
            </a:r>
            <a:r>
              <a:rPr lang="ru-RU" sz="2200" dirty="0" err="1" smtClean="0"/>
              <a:t>бекітілген</a:t>
            </a:r>
            <a:r>
              <a:rPr lang="ru-RU" sz="2200" dirty="0" smtClean="0"/>
              <a:t> </a:t>
            </a:r>
            <a:r>
              <a:rPr lang="ru-RU" sz="2200" dirty="0" err="1" smtClean="0"/>
              <a:t>құқықтары</a:t>
            </a:r>
            <a:r>
              <a:rPr lang="ru-RU" sz="2200" dirty="0" smtClean="0"/>
              <a:t> </a:t>
            </a:r>
            <a:r>
              <a:rPr lang="ru-RU" sz="2200" dirty="0" err="1" smtClean="0"/>
              <a:t>бұзылған</a:t>
            </a:r>
            <a:r>
              <a:rPr lang="ru-RU" sz="2200" dirty="0" smtClean="0"/>
              <a:t> </a:t>
            </a:r>
            <a:r>
              <a:rPr lang="ru-RU" sz="2200" dirty="0" err="1" smtClean="0"/>
              <a:t>деп</a:t>
            </a:r>
            <a:r>
              <a:rPr lang="ru-RU" sz="2200" dirty="0" smtClean="0"/>
              <a:t> </a:t>
            </a:r>
            <a:r>
              <a:rPr lang="ru-RU" sz="2200" dirty="0" err="1" smtClean="0"/>
              <a:t>санайды</a:t>
            </a:r>
            <a:r>
              <a:rPr lang="ru-RU" sz="2200" dirty="0" smtClean="0"/>
              <a:t>. </a:t>
            </a:r>
            <a:endParaRPr lang="en-GB" sz="2200" dirty="0"/>
          </a:p>
        </p:txBody>
      </p:sp>
      <p:sp>
        <p:nvSpPr>
          <p:cNvPr id="4" name="Slide Number Placeholder 3"/>
          <p:cNvSpPr>
            <a:spLocks noGrp="1"/>
          </p:cNvSpPr>
          <p:nvPr>
            <p:ph type="sldNum" sz="quarter" idx="12"/>
          </p:nvPr>
        </p:nvSpPr>
        <p:spPr/>
        <p:txBody>
          <a:bodyPr/>
          <a:lstStyle/>
          <a:p>
            <a:pPr>
              <a:defRPr/>
            </a:pPr>
            <a:fld id="{A067B0A8-F0DA-4C40-8F35-7182437C5354}" type="slidenum">
              <a:rPr lang="en-US" altLang="en-US" smtClean="0"/>
              <a:pPr>
                <a:defRPr/>
              </a:pPr>
              <a:t>19</a:t>
            </a:fld>
            <a:endParaRPr lang="en-US" altLang="en-US"/>
          </a:p>
        </p:txBody>
      </p:sp>
    </p:spTree>
    <p:extLst>
      <p:ext uri="{BB962C8B-B14F-4D97-AF65-F5344CB8AC3E}">
        <p14:creationId xmlns:p14="http://schemas.microsoft.com/office/powerpoint/2010/main" val="1675174703"/>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ru-RU" dirty="0" err="1" smtClean="0"/>
              <a:t>Шағымды</a:t>
            </a:r>
            <a:r>
              <a:rPr lang="ru-RU" dirty="0" smtClean="0"/>
              <a:t> </a:t>
            </a:r>
            <a:r>
              <a:rPr lang="ru-RU" dirty="0" err="1" smtClean="0"/>
              <a:t>қалай</a:t>
            </a:r>
            <a:r>
              <a:rPr lang="ru-RU" dirty="0" smtClean="0"/>
              <a:t> </a:t>
            </a:r>
            <a:r>
              <a:rPr lang="ru-RU" dirty="0" err="1" smtClean="0"/>
              <a:t>беруге</a:t>
            </a:r>
            <a:r>
              <a:rPr lang="ru-RU" dirty="0" smtClean="0"/>
              <a:t> </a:t>
            </a:r>
            <a:r>
              <a:rPr lang="ru-RU" dirty="0" err="1" smtClean="0"/>
              <a:t>болады</a:t>
            </a:r>
            <a:r>
              <a:rPr lang="ru-RU" dirty="0" smtClean="0"/>
              <a:t>?</a:t>
            </a:r>
            <a:endParaRPr lang="en-GB" dirty="0"/>
          </a:p>
        </p:txBody>
      </p:sp>
      <p:sp>
        <p:nvSpPr>
          <p:cNvPr id="3" name="Content Placeholder 2"/>
          <p:cNvSpPr>
            <a:spLocks noGrp="1"/>
          </p:cNvSpPr>
          <p:nvPr>
            <p:ph idx="1"/>
          </p:nvPr>
        </p:nvSpPr>
        <p:spPr/>
        <p:txBody>
          <a:bodyPr/>
          <a:lstStyle/>
          <a:p>
            <a:r>
              <a:rPr lang="ru-RU" dirty="0" err="1" smtClean="0"/>
              <a:t>Электронды</a:t>
            </a:r>
            <a:r>
              <a:rPr lang="ru-RU" dirty="0" smtClean="0"/>
              <a:t> </a:t>
            </a:r>
            <a:r>
              <a:rPr lang="ru-RU" dirty="0" err="1" smtClean="0"/>
              <a:t>пошта</a:t>
            </a:r>
            <a:r>
              <a:rPr lang="ru-RU" dirty="0" smtClean="0"/>
              <a:t>: </a:t>
            </a:r>
            <a:r>
              <a:rPr lang="en-US" dirty="0" smtClean="0">
                <a:hlinkClick r:id="rId3"/>
              </a:rPr>
              <a:t>petitions@ohchr.org</a:t>
            </a:r>
            <a:endParaRPr lang="en-US" dirty="0" smtClean="0"/>
          </a:p>
          <a:p>
            <a:r>
              <a:rPr lang="ru-RU" dirty="0" err="1" smtClean="0"/>
              <a:t>Қарапайым</a:t>
            </a:r>
            <a:r>
              <a:rPr lang="en-US" dirty="0" smtClean="0"/>
              <a:t>/</a:t>
            </a:r>
            <a:r>
              <a:rPr lang="ru-RU" dirty="0" smtClean="0"/>
              <a:t>экспресс </a:t>
            </a:r>
            <a:r>
              <a:rPr lang="ru-RU" dirty="0" err="1" smtClean="0"/>
              <a:t>пошта</a:t>
            </a:r>
            <a:endParaRPr lang="ru-RU" dirty="0" smtClean="0"/>
          </a:p>
          <a:p>
            <a:r>
              <a:rPr lang="ru-RU" dirty="0" smtClean="0"/>
              <a:t>Факс</a:t>
            </a:r>
          </a:p>
          <a:p>
            <a:endParaRPr lang="ru-RU" dirty="0"/>
          </a:p>
          <a:p>
            <a:r>
              <a:rPr lang="ru-RU" dirty="0" err="1" smtClean="0"/>
              <a:t>Шағымның</a:t>
            </a:r>
            <a:r>
              <a:rPr lang="ru-RU" dirty="0" smtClean="0"/>
              <a:t> </a:t>
            </a:r>
            <a:r>
              <a:rPr lang="ru-RU" dirty="0" err="1" smtClean="0"/>
              <a:t>көлемі</a:t>
            </a:r>
            <a:r>
              <a:rPr lang="ru-RU" dirty="0" smtClean="0"/>
              <a:t> – 40 </a:t>
            </a:r>
            <a:r>
              <a:rPr lang="ru-RU" dirty="0" err="1" smtClean="0"/>
              <a:t>беттен</a:t>
            </a:r>
            <a:r>
              <a:rPr lang="ru-RU" dirty="0" smtClean="0"/>
              <a:t> </a:t>
            </a:r>
            <a:r>
              <a:rPr lang="ru-RU" dirty="0" err="1" smtClean="0"/>
              <a:t>көп</a:t>
            </a:r>
            <a:r>
              <a:rPr lang="ru-RU" dirty="0" smtClean="0"/>
              <a:t> </a:t>
            </a:r>
            <a:r>
              <a:rPr lang="ru-RU" dirty="0" err="1" smtClean="0"/>
              <a:t>емес</a:t>
            </a:r>
            <a:r>
              <a:rPr lang="ru-RU" dirty="0" smtClean="0"/>
              <a:t>.</a:t>
            </a:r>
          </a:p>
          <a:p>
            <a:r>
              <a:rPr lang="ru-RU" dirty="0" err="1" smtClean="0"/>
              <a:t>Қысқаша</a:t>
            </a:r>
            <a:r>
              <a:rPr lang="ru-RU" dirty="0" smtClean="0"/>
              <a:t> резюме – </a:t>
            </a:r>
            <a:r>
              <a:rPr lang="ru-RU" dirty="0" err="1" smtClean="0"/>
              <a:t>егер</a:t>
            </a:r>
            <a:r>
              <a:rPr lang="ru-RU" dirty="0" smtClean="0"/>
              <a:t> 20 </a:t>
            </a:r>
            <a:r>
              <a:rPr lang="ru-RU" dirty="0" err="1" smtClean="0"/>
              <a:t>беттен</a:t>
            </a:r>
            <a:r>
              <a:rPr lang="ru-RU" dirty="0" smtClean="0"/>
              <a:t> </a:t>
            </a:r>
            <a:r>
              <a:rPr lang="ru-RU" dirty="0" err="1" smtClean="0"/>
              <a:t>көп</a:t>
            </a:r>
            <a:r>
              <a:rPr lang="ru-RU" dirty="0" smtClean="0"/>
              <a:t> </a:t>
            </a:r>
            <a:r>
              <a:rPr lang="ru-RU" dirty="0" err="1" smtClean="0"/>
              <a:t>болса</a:t>
            </a:r>
            <a:endParaRPr lang="en-GB" dirty="0"/>
          </a:p>
        </p:txBody>
      </p:sp>
      <p:sp>
        <p:nvSpPr>
          <p:cNvPr id="4" name="Footer Placeholder 3"/>
          <p:cNvSpPr>
            <a:spLocks noGrp="1"/>
          </p:cNvSpPr>
          <p:nvPr>
            <p:ph type="ftr" sz="quarter" idx="11"/>
          </p:nvPr>
        </p:nvSpPr>
        <p:spPr/>
        <p:txBody>
          <a:bodyPr/>
          <a:lstStyle/>
          <a:p>
            <a:pPr>
              <a:defRPr/>
            </a:pPr>
            <a:r>
              <a:rPr lang="en-US" smtClean="0"/>
              <a:t>OHCHR</a:t>
            </a:r>
            <a:endParaRPr lang="en-US"/>
          </a:p>
        </p:txBody>
      </p:sp>
      <p:sp>
        <p:nvSpPr>
          <p:cNvPr id="5" name="Slide Number Placeholder 4"/>
          <p:cNvSpPr>
            <a:spLocks noGrp="1"/>
          </p:cNvSpPr>
          <p:nvPr>
            <p:ph type="sldNum" sz="quarter" idx="12"/>
          </p:nvPr>
        </p:nvSpPr>
        <p:spPr/>
        <p:txBody>
          <a:bodyPr/>
          <a:lstStyle/>
          <a:p>
            <a:pPr>
              <a:defRPr/>
            </a:pPr>
            <a:fld id="{935A18CE-1177-4B77-A2E0-2E27CEBAB1AA}" type="slidenum">
              <a:rPr lang="en-US" altLang="en-US" smtClean="0"/>
              <a:pPr>
                <a:defRPr/>
              </a:pPr>
              <a:t>2</a:t>
            </a:fld>
            <a:endParaRPr lang="en-US" altLang="en-US"/>
          </a:p>
        </p:txBody>
      </p:sp>
    </p:spTree>
    <p:extLst>
      <p:ext uri="{BB962C8B-B14F-4D97-AF65-F5344CB8AC3E}">
        <p14:creationId xmlns:p14="http://schemas.microsoft.com/office/powerpoint/2010/main" val="1915366050"/>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6712"/>
            <a:ext cx="8229600" cy="5408512"/>
          </a:xfrm>
        </p:spPr>
        <p:txBody>
          <a:bodyPr/>
          <a:lstStyle/>
          <a:p>
            <a:pPr algn="just"/>
            <a:r>
              <a:rPr lang="ru-RU" sz="2600" dirty="0" err="1" smtClean="0"/>
              <a:t>Комитеттің</a:t>
            </a:r>
            <a:r>
              <a:rPr lang="ru-RU" sz="2600" dirty="0" smtClean="0"/>
              <a:t> </a:t>
            </a:r>
            <a:r>
              <a:rPr lang="ru-RU" sz="2600" dirty="0" err="1" smtClean="0"/>
              <a:t>ойынша</a:t>
            </a:r>
            <a:r>
              <a:rPr lang="ru-RU" sz="2600" dirty="0" smtClean="0"/>
              <a:t>, </a:t>
            </a:r>
            <a:r>
              <a:rPr lang="ru-RU" sz="2600" dirty="0" err="1" smtClean="0"/>
              <a:t>аталған</a:t>
            </a:r>
            <a:r>
              <a:rPr lang="ru-RU" sz="2600" dirty="0" smtClean="0"/>
              <a:t> </a:t>
            </a:r>
            <a:r>
              <a:rPr lang="ru-RU" sz="2600" dirty="0" err="1" smtClean="0"/>
              <a:t>жағдайда</a:t>
            </a:r>
            <a:r>
              <a:rPr lang="ru-RU" sz="2600" dirty="0" smtClean="0"/>
              <a:t> </a:t>
            </a:r>
            <a:r>
              <a:rPr lang="kk-KZ" sz="2600" dirty="0" smtClean="0"/>
              <a:t>, автор </a:t>
            </a:r>
            <a:r>
              <a:rPr lang="kk-KZ" sz="2600" dirty="0"/>
              <a:t>2006 жылдың 9 қарашасында өлім жазасына тыйым салу көзделген Конституцияның қабылдануына байланысты </a:t>
            </a:r>
            <a:r>
              <a:rPr lang="kk-KZ" sz="2600" dirty="0" smtClean="0"/>
              <a:t>өлім жазасы туралы ақпарат </a:t>
            </a:r>
            <a:r>
              <a:rPr lang="kk-KZ" sz="2600" dirty="0"/>
              <a:t>алғысы </a:t>
            </a:r>
            <a:r>
              <a:rPr lang="kk-KZ" sz="2600" dirty="0" smtClean="0"/>
              <a:t>келген. Дегенмен де, Комитеттің пайымдауынша, автор оған ондай ақпараттың не үшін керек екендігін түсіндірмеген, оған ондай ақпараттың «қоғамдық маңыздылығы бар мәселе» болғандығы үшін керек болған. Мүндай жағдайларда және басқа ақпараттың жоқ болуына байланысты, Комитет бұл шағымды </a:t>
            </a:r>
            <a:r>
              <a:rPr lang="ru-RU" sz="2600" dirty="0" err="1"/>
              <a:t>actio</a:t>
            </a:r>
            <a:r>
              <a:rPr lang="ru-RU" sz="2600" dirty="0"/>
              <a:t> </a:t>
            </a:r>
            <a:r>
              <a:rPr lang="ru-RU" sz="2600" dirty="0" err="1" smtClean="0"/>
              <a:t>popularis</a:t>
            </a:r>
            <a:r>
              <a:rPr lang="ru-RU" sz="2600" dirty="0" smtClean="0"/>
              <a:t> </a:t>
            </a:r>
            <a:r>
              <a:rPr lang="ru-RU" sz="2600" dirty="0" err="1" smtClean="0"/>
              <a:t>деп</a:t>
            </a:r>
            <a:r>
              <a:rPr lang="ru-RU" sz="2600" dirty="0" smtClean="0"/>
              <a:t> </a:t>
            </a:r>
            <a:r>
              <a:rPr lang="ru-RU" sz="2600" dirty="0" err="1" smtClean="0"/>
              <a:t>танып</a:t>
            </a:r>
            <a:r>
              <a:rPr lang="ru-RU" sz="2600" dirty="0" smtClean="0"/>
              <a:t>, </a:t>
            </a:r>
            <a:r>
              <a:rPr lang="ru-RU" sz="2600" dirty="0" err="1" smtClean="0"/>
              <a:t>Акультативті</a:t>
            </a:r>
            <a:r>
              <a:rPr lang="ru-RU" sz="2600" dirty="0" smtClean="0"/>
              <a:t> </a:t>
            </a:r>
            <a:r>
              <a:rPr lang="ru-RU" sz="2600" dirty="0" err="1" smtClean="0"/>
              <a:t>протоколдың</a:t>
            </a:r>
            <a:r>
              <a:rPr lang="ru-RU" sz="2600" dirty="0" smtClean="0"/>
              <a:t> 1-бабына </a:t>
            </a:r>
            <a:r>
              <a:rPr lang="ru-RU" sz="2600" dirty="0" err="1" smtClean="0"/>
              <a:t>сәйкес</a:t>
            </a:r>
            <a:r>
              <a:rPr lang="ru-RU" sz="2600" dirty="0" smtClean="0"/>
              <a:t> </a:t>
            </a:r>
            <a:r>
              <a:rPr lang="ru-RU" sz="2600" dirty="0" err="1" smtClean="0"/>
              <a:t>қаралуға</a:t>
            </a:r>
            <a:r>
              <a:rPr lang="ru-RU" sz="2600" dirty="0" smtClean="0"/>
              <a:t> </a:t>
            </a:r>
            <a:r>
              <a:rPr lang="ru-RU" sz="2600" dirty="0" err="1" smtClean="0"/>
              <a:t>жатпайды</a:t>
            </a:r>
            <a:r>
              <a:rPr lang="ru-RU" sz="2600" dirty="0" smtClean="0"/>
              <a:t> </a:t>
            </a:r>
            <a:r>
              <a:rPr lang="ru-RU" sz="2600" dirty="0" err="1" smtClean="0"/>
              <a:t>деп</a:t>
            </a:r>
            <a:r>
              <a:rPr lang="ru-RU" sz="2600" dirty="0" smtClean="0"/>
              <a:t> </a:t>
            </a:r>
            <a:r>
              <a:rPr lang="ru-RU" sz="2600" dirty="0" err="1" smtClean="0"/>
              <a:t>санайды</a:t>
            </a:r>
            <a:r>
              <a:rPr lang="ru-RU" sz="2600" dirty="0" smtClean="0"/>
              <a:t>. </a:t>
            </a:r>
            <a:endParaRPr lang="en-GB" sz="2600" dirty="0"/>
          </a:p>
        </p:txBody>
      </p:sp>
      <p:sp>
        <p:nvSpPr>
          <p:cNvPr id="4" name="Slide Number Placeholder 3"/>
          <p:cNvSpPr>
            <a:spLocks noGrp="1"/>
          </p:cNvSpPr>
          <p:nvPr>
            <p:ph type="sldNum" sz="quarter" idx="12"/>
          </p:nvPr>
        </p:nvSpPr>
        <p:spPr/>
        <p:txBody>
          <a:bodyPr/>
          <a:lstStyle/>
          <a:p>
            <a:pPr>
              <a:defRPr/>
            </a:pPr>
            <a:fld id="{A067B0A8-F0DA-4C40-8F35-7182437C5354}" type="slidenum">
              <a:rPr lang="en-US" altLang="en-US" smtClean="0"/>
              <a:pPr>
                <a:defRPr/>
              </a:pPr>
              <a:t>20</a:t>
            </a:fld>
            <a:endParaRPr lang="en-US" altLang="en-US"/>
          </a:p>
        </p:txBody>
      </p:sp>
    </p:spTree>
    <p:extLst>
      <p:ext uri="{BB962C8B-B14F-4D97-AF65-F5344CB8AC3E}">
        <p14:creationId xmlns:p14="http://schemas.microsoft.com/office/powerpoint/2010/main" val="1277810606"/>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68313" y="476673"/>
            <a:ext cx="8229600" cy="792088"/>
          </a:xfrm>
        </p:spPr>
        <p:txBody>
          <a:bodyPr/>
          <a:lstStyle/>
          <a:p>
            <a:pPr eaLnBrk="1" hangingPunct="1"/>
            <a:r>
              <a:rPr lang="ru-RU" altLang="en-US" sz="3600" b="1" dirty="0" err="1" smtClean="0"/>
              <a:t>Уақытша</a:t>
            </a:r>
            <a:r>
              <a:rPr lang="en-US" altLang="en-US" sz="3600" b="1" dirty="0" smtClean="0"/>
              <a:t>/</a:t>
            </a:r>
            <a:r>
              <a:rPr lang="ru-RU" altLang="en-US" sz="3600" b="1" dirty="0" err="1" smtClean="0"/>
              <a:t>шұғыл</a:t>
            </a:r>
            <a:r>
              <a:rPr lang="ru-RU" altLang="en-US" sz="3600" b="1" dirty="0" smtClean="0"/>
              <a:t> </a:t>
            </a:r>
            <a:r>
              <a:rPr lang="ru-RU" altLang="en-US" sz="3600" b="1" dirty="0" err="1" smtClean="0"/>
              <a:t>шаралар</a:t>
            </a:r>
            <a:r>
              <a:rPr lang="ru-RU" altLang="en-US" sz="3600" b="1" dirty="0" smtClean="0"/>
              <a:t> </a:t>
            </a:r>
          </a:p>
        </p:txBody>
      </p:sp>
      <p:sp>
        <p:nvSpPr>
          <p:cNvPr id="12291" name="Content Placeholder 2"/>
          <p:cNvSpPr>
            <a:spLocks noGrp="1"/>
          </p:cNvSpPr>
          <p:nvPr>
            <p:ph idx="1"/>
          </p:nvPr>
        </p:nvSpPr>
        <p:spPr>
          <a:xfrm>
            <a:off x="457200" y="1268761"/>
            <a:ext cx="8229600" cy="5055839"/>
          </a:xfrm>
        </p:spPr>
        <p:txBody>
          <a:bodyPr/>
          <a:lstStyle/>
          <a:p>
            <a:pPr marL="457200" lvl="1" indent="0" eaLnBrk="1" hangingPunct="1">
              <a:buNone/>
            </a:pPr>
            <a:r>
              <a:rPr lang="ru-RU" sz="2600" dirty="0" smtClean="0"/>
              <a:t>94 </a:t>
            </a:r>
            <a:r>
              <a:rPr lang="ru-RU" sz="2600" dirty="0" err="1" smtClean="0"/>
              <a:t>Ереже</a:t>
            </a:r>
            <a:endParaRPr lang="ru-RU" sz="2600" dirty="0" smtClean="0"/>
          </a:p>
          <a:p>
            <a:pPr marL="457200" lvl="1" indent="0" algn="just" eaLnBrk="1" hangingPunct="1">
              <a:buNone/>
            </a:pPr>
            <a:r>
              <a:rPr lang="ru-RU" sz="2600" dirty="0" smtClean="0"/>
              <a:t>1. </a:t>
            </a:r>
            <a:r>
              <a:rPr lang="ru-RU" sz="2600" dirty="0" err="1" smtClean="0"/>
              <a:t>Хабарлама</a:t>
            </a:r>
            <a:r>
              <a:rPr lang="ru-RU" sz="2600" dirty="0" smtClean="0"/>
              <a:t> </a:t>
            </a:r>
            <a:r>
              <a:rPr lang="ru-RU" sz="2600" dirty="0" err="1" smtClean="0"/>
              <a:t>тіркелгеннен</a:t>
            </a:r>
            <a:r>
              <a:rPr lang="ru-RU" sz="2600" dirty="0" smtClean="0"/>
              <a:t> </a:t>
            </a:r>
            <a:r>
              <a:rPr lang="ru-RU" sz="2600" dirty="0" err="1" smtClean="0"/>
              <a:t>соң</a:t>
            </a:r>
            <a:r>
              <a:rPr lang="ru-RU" sz="2600" dirty="0" smtClean="0"/>
              <a:t> </a:t>
            </a:r>
            <a:r>
              <a:rPr lang="ru-RU" sz="2600" dirty="0" err="1" smtClean="0"/>
              <a:t>және</a:t>
            </a:r>
            <a:r>
              <a:rPr lang="ru-RU" sz="2600" dirty="0" smtClean="0"/>
              <a:t> </a:t>
            </a:r>
            <a:r>
              <a:rPr lang="ru-RU" sz="2600" dirty="0" err="1" smtClean="0"/>
              <a:t>ол</a:t>
            </a:r>
            <a:r>
              <a:rPr lang="ru-RU" sz="2600" dirty="0" smtClean="0"/>
              <a:t> </a:t>
            </a:r>
            <a:r>
              <a:rPr lang="ru-RU" sz="2600" dirty="0" err="1" smtClean="0"/>
              <a:t>бойынша</a:t>
            </a:r>
            <a:r>
              <a:rPr lang="ru-RU" sz="2600" dirty="0" smtClean="0"/>
              <a:t> Комитет </a:t>
            </a:r>
            <a:r>
              <a:rPr lang="ru-RU" sz="2600" dirty="0" err="1" smtClean="0"/>
              <a:t>шешім</a:t>
            </a:r>
            <a:r>
              <a:rPr lang="ru-RU" sz="2600" dirty="0" smtClean="0"/>
              <a:t> </a:t>
            </a:r>
            <a:r>
              <a:rPr lang="ru-RU" sz="2600" dirty="0" err="1" smtClean="0"/>
              <a:t>шағырғанға</a:t>
            </a:r>
            <a:r>
              <a:rPr lang="ru-RU" sz="2600" dirty="0" smtClean="0"/>
              <a:t> </a:t>
            </a:r>
            <a:r>
              <a:rPr lang="ru-RU" sz="2600" dirty="0" err="1" smtClean="0"/>
              <a:t>шейін</a:t>
            </a:r>
            <a:r>
              <a:rPr lang="ru-RU" sz="2600" dirty="0"/>
              <a:t> Комитет </a:t>
            </a:r>
            <a:r>
              <a:rPr lang="ru-RU" sz="2600" dirty="0" err="1"/>
              <a:t>кез</a:t>
            </a:r>
            <a:r>
              <a:rPr lang="ru-RU" sz="2600" dirty="0"/>
              <a:t> </a:t>
            </a:r>
            <a:r>
              <a:rPr lang="ru-RU" sz="2600" dirty="0" err="1"/>
              <a:t>келген</a:t>
            </a:r>
            <a:r>
              <a:rPr lang="ru-RU" sz="2600" dirty="0"/>
              <a:t> </a:t>
            </a:r>
            <a:r>
              <a:rPr lang="ru-RU" sz="2600" dirty="0" err="1"/>
              <a:t>уақытты</a:t>
            </a:r>
            <a:r>
              <a:rPr lang="ru-RU" sz="2600" dirty="0"/>
              <a:t> </a:t>
            </a:r>
            <a:r>
              <a:rPr lang="ru-RU" sz="2600" dirty="0" err="1"/>
              <a:t>тиісті</a:t>
            </a:r>
            <a:r>
              <a:rPr lang="ru-RU" sz="2600" dirty="0"/>
              <a:t> </a:t>
            </a:r>
            <a:r>
              <a:rPr lang="ru-RU" sz="2600" dirty="0" err="1" smtClean="0"/>
              <a:t>қатысушы-мемлекетке</a:t>
            </a:r>
            <a:r>
              <a:rPr lang="ru-RU" sz="2600" dirty="0" smtClean="0"/>
              <a:t> </a:t>
            </a:r>
            <a:r>
              <a:rPr lang="ru-RU" sz="2600" dirty="0" err="1" smtClean="0"/>
              <a:t>хабарламаның</a:t>
            </a:r>
            <a:r>
              <a:rPr lang="ru-RU" sz="2600" dirty="0" smtClean="0"/>
              <a:t> </a:t>
            </a:r>
            <a:r>
              <a:rPr lang="ru-RU" sz="2600" dirty="0" err="1" smtClean="0"/>
              <a:t>авторына</a:t>
            </a:r>
            <a:r>
              <a:rPr lang="ru-RU" sz="2600" dirty="0" smtClean="0"/>
              <a:t> </a:t>
            </a:r>
            <a:r>
              <a:rPr lang="ru-RU" sz="2600" dirty="0" err="1" smtClean="0"/>
              <a:t>қайтарымсыз</a:t>
            </a:r>
            <a:r>
              <a:rPr lang="ru-RU" sz="2600" dirty="0" smtClean="0"/>
              <a:t> </a:t>
            </a:r>
            <a:r>
              <a:rPr lang="ru-RU" sz="2600" dirty="0" err="1" smtClean="0"/>
              <a:t>салдар</a:t>
            </a:r>
            <a:r>
              <a:rPr lang="ru-RU" sz="2600" dirty="0" smtClean="0"/>
              <a:t> </a:t>
            </a:r>
            <a:r>
              <a:rPr lang="ru-RU" sz="2600" dirty="0" err="1" smtClean="0"/>
              <a:t>алып</a:t>
            </a:r>
            <a:r>
              <a:rPr lang="ru-RU" sz="2600" dirty="0" smtClean="0"/>
              <a:t> </a:t>
            </a:r>
            <a:r>
              <a:rPr lang="ru-RU" sz="2600" dirty="0" err="1" smtClean="0"/>
              <a:t>келуі</a:t>
            </a:r>
            <a:r>
              <a:rPr lang="ru-RU" sz="2600" dirty="0" smtClean="0"/>
              <a:t> </a:t>
            </a:r>
            <a:r>
              <a:rPr lang="ru-RU" sz="2600" dirty="0" err="1" smtClean="0"/>
              <a:t>мүмкін</a:t>
            </a:r>
            <a:r>
              <a:rPr lang="ru-RU" sz="2600" dirty="0" smtClean="0"/>
              <a:t> </a:t>
            </a:r>
            <a:r>
              <a:rPr lang="ru-RU" sz="2600" dirty="0" err="1" smtClean="0"/>
              <a:t>мүмкін</a:t>
            </a:r>
            <a:r>
              <a:rPr lang="ru-RU" sz="2600" dirty="0" smtClean="0"/>
              <a:t> </a:t>
            </a:r>
            <a:r>
              <a:rPr lang="ru-RU" sz="2600" dirty="0" err="1" smtClean="0"/>
              <a:t>болатын</a:t>
            </a:r>
            <a:r>
              <a:rPr lang="ru-RU" sz="2600" dirty="0" smtClean="0"/>
              <a:t> </a:t>
            </a:r>
            <a:r>
              <a:rPr lang="ru-RU" sz="2600" dirty="0" err="1" smtClean="0"/>
              <a:t>әрекеттер</a:t>
            </a:r>
            <a:r>
              <a:rPr lang="ru-RU" sz="2600" dirty="0" smtClean="0"/>
              <a:t> бас </a:t>
            </a:r>
            <a:r>
              <a:rPr lang="ru-RU" sz="2600" dirty="0" err="1" smtClean="0"/>
              <a:t>тарту</a:t>
            </a:r>
            <a:r>
              <a:rPr lang="ru-RU" sz="2600" dirty="0" smtClean="0"/>
              <a:t> </a:t>
            </a:r>
            <a:r>
              <a:rPr lang="ru-RU" sz="2600" dirty="0" err="1" smtClean="0"/>
              <a:t>туралы</a:t>
            </a:r>
            <a:r>
              <a:rPr lang="ru-RU" sz="2600" dirty="0" smtClean="0"/>
              <a:t> </a:t>
            </a:r>
            <a:r>
              <a:rPr lang="ru-RU" sz="2600" dirty="0" err="1" smtClean="0"/>
              <a:t>өтініш</a:t>
            </a:r>
            <a:r>
              <a:rPr lang="ru-RU" sz="2600" dirty="0" smtClean="0"/>
              <a:t> </a:t>
            </a:r>
            <a:r>
              <a:rPr lang="ru-RU" sz="2600" dirty="0" err="1" smtClean="0"/>
              <a:t>білдіруі</a:t>
            </a:r>
            <a:r>
              <a:rPr lang="ru-RU" sz="2600" dirty="0" smtClean="0"/>
              <a:t> </a:t>
            </a:r>
            <a:r>
              <a:rPr lang="ru-RU" sz="2600" dirty="0" err="1" smtClean="0"/>
              <a:t>мүмкін</a:t>
            </a:r>
            <a:r>
              <a:rPr lang="ru-RU" sz="2600" dirty="0" smtClean="0"/>
              <a:t>. </a:t>
            </a:r>
          </a:p>
        </p:txBody>
      </p:sp>
      <p:sp>
        <p:nvSpPr>
          <p:cNvPr id="12292" name="Slide Number Placehold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82B4E70-2980-4BD4-B649-EA6EE7D7EAFB}" type="slidenum">
              <a:rPr lang="ru-RU" altLang="en-US" sz="1200" smtClean="0">
                <a:solidFill>
                  <a:srgbClr val="045C75"/>
                </a:solidFill>
                <a:latin typeface="Times New Roman" panose="02020603050405020304" pitchFamily="18" charset="0"/>
              </a:rPr>
              <a:pPr>
                <a:spcBef>
                  <a:spcPct val="0"/>
                </a:spcBef>
                <a:buFontTx/>
                <a:buNone/>
              </a:pPr>
              <a:t>21</a:t>
            </a:fld>
            <a:endParaRPr lang="ru-RU" altLang="en-US" sz="1200" smtClean="0">
              <a:solidFill>
                <a:srgbClr val="045C75"/>
              </a:solidFill>
              <a:latin typeface="Times New Roman" panose="02020603050405020304" pitchFamily="18" charset="0"/>
            </a:endParaRPr>
          </a:p>
        </p:txBody>
      </p:sp>
    </p:spTree>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7"/>
            <a:ext cx="8229600" cy="6446837"/>
          </a:xfrm>
        </p:spPr>
        <p:txBody>
          <a:bodyPr/>
          <a:lstStyle/>
          <a:p>
            <a:pPr algn="just"/>
            <a:r>
              <a:rPr lang="ru-RU" sz="2400" dirty="0" smtClean="0"/>
              <a:t>2. Осы </a:t>
            </a:r>
            <a:r>
              <a:rPr lang="ru-RU" sz="2400" dirty="0" err="1" smtClean="0"/>
              <a:t>Ережеге</a:t>
            </a:r>
            <a:r>
              <a:rPr lang="ru-RU" sz="2400" dirty="0" smtClean="0"/>
              <a:t> </a:t>
            </a:r>
            <a:r>
              <a:rPr lang="ru-RU" sz="2400" dirty="0" err="1" smtClean="0"/>
              <a:t>сәйкес</a:t>
            </a:r>
            <a:r>
              <a:rPr lang="ru-RU" sz="2400" dirty="0" smtClean="0"/>
              <a:t> Комитет </a:t>
            </a:r>
            <a:r>
              <a:rPr lang="ru-RU" sz="2400" dirty="0" err="1" smtClean="0"/>
              <a:t>уақытша</a:t>
            </a:r>
            <a:r>
              <a:rPr lang="ru-RU" sz="2400" dirty="0" smtClean="0"/>
              <a:t> </a:t>
            </a:r>
            <a:r>
              <a:rPr lang="ru-RU" sz="2400" dirty="0" err="1" smtClean="0"/>
              <a:t>шаралар</a:t>
            </a:r>
            <a:r>
              <a:rPr lang="ru-RU" sz="2400" dirty="0" smtClean="0"/>
              <a:t> </a:t>
            </a:r>
            <a:r>
              <a:rPr lang="ru-RU" sz="2400" dirty="0" err="1" smtClean="0"/>
              <a:t>қолдану</a:t>
            </a:r>
            <a:r>
              <a:rPr lang="ru-RU" sz="2400" dirty="0" smtClean="0"/>
              <a:t> </a:t>
            </a:r>
            <a:r>
              <a:rPr lang="ru-RU" sz="2400" dirty="0" err="1" smtClean="0"/>
              <a:t>туралы</a:t>
            </a:r>
            <a:r>
              <a:rPr lang="ru-RU" sz="2400" dirty="0" smtClean="0"/>
              <a:t> </a:t>
            </a:r>
            <a:r>
              <a:rPr lang="ru-RU" sz="2400" dirty="0" err="1" smtClean="0"/>
              <a:t>өтініш</a:t>
            </a:r>
            <a:r>
              <a:rPr lang="ru-RU" sz="2400" dirty="0" smtClean="0"/>
              <a:t> </a:t>
            </a:r>
            <a:r>
              <a:rPr lang="ru-RU" sz="2400" dirty="0" err="1" smtClean="0"/>
              <a:t>білдірген</a:t>
            </a:r>
            <a:r>
              <a:rPr lang="ru-RU" sz="2400" dirty="0" smtClean="0"/>
              <a:t> </a:t>
            </a:r>
            <a:r>
              <a:rPr lang="ru-RU" sz="2400" dirty="0" err="1" smtClean="0"/>
              <a:t>жағдайда</a:t>
            </a:r>
            <a:r>
              <a:rPr lang="ru-RU" sz="2400" dirty="0" smtClean="0"/>
              <a:t>, </a:t>
            </a:r>
            <a:r>
              <a:rPr lang="ru-RU" sz="2400" dirty="0" err="1" smtClean="0"/>
              <a:t>бұл</a:t>
            </a:r>
            <a:r>
              <a:rPr lang="ru-RU" sz="2400" dirty="0" smtClean="0"/>
              <a:t> </a:t>
            </a:r>
            <a:r>
              <a:rPr lang="ru-RU" sz="2400" dirty="0" err="1" smtClean="0"/>
              <a:t>өтініш</a:t>
            </a:r>
            <a:r>
              <a:rPr lang="ru-RU" sz="2400" dirty="0" smtClean="0"/>
              <a:t> </a:t>
            </a:r>
            <a:r>
              <a:rPr lang="ru-RU" sz="2400" dirty="0" err="1" smtClean="0"/>
              <a:t>берілген</a:t>
            </a:r>
            <a:r>
              <a:rPr lang="ru-RU" sz="2400" dirty="0" smtClean="0"/>
              <a:t> </a:t>
            </a:r>
            <a:r>
              <a:rPr lang="ru-RU" sz="2400" dirty="0" err="1" smtClean="0"/>
              <a:t>шағымның</a:t>
            </a:r>
            <a:r>
              <a:rPr lang="ru-RU" sz="2400" dirty="0" smtClean="0"/>
              <a:t> </a:t>
            </a:r>
            <a:r>
              <a:rPr lang="ru-RU" sz="2400" dirty="0" err="1" smtClean="0"/>
              <a:t>қаралуға</a:t>
            </a:r>
            <a:r>
              <a:rPr lang="ru-RU" sz="2400" dirty="0" smtClean="0"/>
              <a:t> </a:t>
            </a:r>
            <a:r>
              <a:rPr lang="ru-RU" sz="2400" dirty="0" err="1" smtClean="0"/>
              <a:t>жататындығы</a:t>
            </a:r>
            <a:r>
              <a:rPr lang="ru-RU" sz="2400" dirty="0" smtClean="0"/>
              <a:t> </a:t>
            </a:r>
            <a:r>
              <a:rPr lang="ru-RU" sz="2400" dirty="0" err="1" smtClean="0"/>
              <a:t>немесе</a:t>
            </a:r>
            <a:r>
              <a:rPr lang="ru-RU" sz="2400" dirty="0" smtClean="0"/>
              <a:t> </a:t>
            </a:r>
            <a:r>
              <a:rPr lang="ru-RU" sz="2400" dirty="0" err="1" smtClean="0"/>
              <a:t>оның</a:t>
            </a:r>
            <a:r>
              <a:rPr lang="ru-RU" sz="2400" dirty="0" smtClean="0"/>
              <a:t> </a:t>
            </a:r>
            <a:r>
              <a:rPr lang="ru-RU" sz="2400" dirty="0" err="1" smtClean="0"/>
              <a:t>мәні</a:t>
            </a:r>
            <a:r>
              <a:rPr lang="ru-RU" sz="2400" dirty="0" smtClean="0"/>
              <a:t> </a:t>
            </a:r>
            <a:r>
              <a:rPr lang="ru-RU" sz="2400" dirty="0" err="1" smtClean="0"/>
              <a:t>бойынша</a:t>
            </a:r>
            <a:r>
              <a:rPr lang="ru-RU" sz="2400" dirty="0" smtClean="0"/>
              <a:t> </a:t>
            </a:r>
            <a:r>
              <a:rPr lang="ru-RU" sz="2400" dirty="0" err="1" smtClean="0"/>
              <a:t>шығарылған</a:t>
            </a:r>
            <a:r>
              <a:rPr lang="ru-RU" sz="2400" dirty="0" smtClean="0"/>
              <a:t> </a:t>
            </a:r>
            <a:r>
              <a:rPr lang="ru-RU" sz="2400" dirty="0" err="1" smtClean="0"/>
              <a:t>шешім</a:t>
            </a:r>
            <a:r>
              <a:rPr lang="ru-RU" sz="2400" dirty="0" smtClean="0"/>
              <a:t> </a:t>
            </a:r>
            <a:r>
              <a:rPr lang="ru-RU" sz="2400" dirty="0" err="1" smtClean="0"/>
              <a:t>ретінде</a:t>
            </a:r>
            <a:r>
              <a:rPr lang="ru-RU" sz="2400" dirty="0" smtClean="0"/>
              <a:t> </a:t>
            </a:r>
            <a:r>
              <a:rPr lang="ru-RU" sz="2400" dirty="0" err="1" smtClean="0"/>
              <a:t>танылмайды</a:t>
            </a:r>
            <a:r>
              <a:rPr lang="ru-RU" sz="2400" dirty="0" smtClean="0"/>
              <a:t>, </a:t>
            </a:r>
            <a:r>
              <a:rPr lang="ru-RU" sz="2400" dirty="0" err="1" smtClean="0"/>
              <a:t>бірақ</a:t>
            </a:r>
            <a:r>
              <a:rPr lang="ru-RU" sz="2400" dirty="0" smtClean="0"/>
              <a:t> </a:t>
            </a:r>
            <a:r>
              <a:rPr lang="ru-RU" sz="2400" dirty="0" err="1" smtClean="0"/>
              <a:t>ондай</a:t>
            </a:r>
            <a:r>
              <a:rPr lang="ru-RU" sz="2400" dirty="0" smtClean="0"/>
              <a:t> </a:t>
            </a:r>
            <a:r>
              <a:rPr lang="ru-RU" sz="2400" dirty="0" err="1" smtClean="0"/>
              <a:t>шараларды</a:t>
            </a:r>
            <a:r>
              <a:rPr lang="ru-RU" sz="2400" dirty="0" smtClean="0"/>
              <a:t> </a:t>
            </a:r>
            <a:r>
              <a:rPr lang="ru-RU" sz="2400" dirty="0" err="1" smtClean="0"/>
              <a:t>мемлекеттің</a:t>
            </a:r>
            <a:r>
              <a:rPr lang="ru-RU" sz="2400" dirty="0" smtClean="0"/>
              <a:t> </a:t>
            </a:r>
            <a:r>
              <a:rPr lang="ru-RU" sz="2400" dirty="0" err="1" smtClean="0"/>
              <a:t>қабылдауы</a:t>
            </a:r>
            <a:r>
              <a:rPr lang="ru-RU" sz="2400" dirty="0" smtClean="0"/>
              <a:t> </a:t>
            </a:r>
            <a:r>
              <a:rPr lang="ru-RU" sz="2400" dirty="0" err="1" smtClean="0"/>
              <a:t>Факультативті</a:t>
            </a:r>
            <a:r>
              <a:rPr lang="ru-RU" sz="2400" dirty="0" smtClean="0"/>
              <a:t> протокол </a:t>
            </a:r>
            <a:r>
              <a:rPr lang="ru-RU" sz="2400" dirty="0" err="1" smtClean="0"/>
              <a:t>бойынша</a:t>
            </a:r>
            <a:r>
              <a:rPr lang="ru-RU" sz="2400" dirty="0" smtClean="0"/>
              <a:t> </a:t>
            </a:r>
            <a:r>
              <a:rPr lang="ru-RU" sz="2400" dirty="0" err="1" smtClean="0"/>
              <a:t>жеке</a:t>
            </a:r>
            <a:r>
              <a:rPr lang="ru-RU" sz="2400" dirty="0" smtClean="0"/>
              <a:t> </a:t>
            </a:r>
            <a:r>
              <a:rPr lang="ru-RU" sz="2400" dirty="0" err="1" smtClean="0"/>
              <a:t>шағымдарды</a:t>
            </a:r>
            <a:r>
              <a:rPr lang="ru-RU" sz="2400" dirty="0" smtClean="0"/>
              <a:t> </a:t>
            </a:r>
            <a:r>
              <a:rPr lang="ru-RU" sz="2400" dirty="0" err="1" smtClean="0"/>
              <a:t>қараудың</a:t>
            </a:r>
            <a:r>
              <a:rPr lang="ru-RU" sz="2400" dirty="0" smtClean="0"/>
              <a:t> </a:t>
            </a:r>
            <a:r>
              <a:rPr lang="ru-RU" sz="2400" dirty="0" err="1" smtClean="0"/>
              <a:t>процедураларын</a:t>
            </a:r>
            <a:r>
              <a:rPr lang="ru-RU" sz="2400" dirty="0" smtClean="0"/>
              <a:t> </a:t>
            </a:r>
            <a:r>
              <a:rPr lang="ru-RU" sz="2400" dirty="0" err="1" smtClean="0"/>
              <a:t>адал</a:t>
            </a:r>
            <a:r>
              <a:rPr lang="ru-RU" sz="2400" dirty="0" smtClean="0"/>
              <a:t> </a:t>
            </a:r>
            <a:r>
              <a:rPr lang="ru-RU" sz="2400" dirty="0" err="1" smtClean="0"/>
              <a:t>ниетте</a:t>
            </a:r>
            <a:r>
              <a:rPr lang="ru-RU" sz="2400" dirty="0" smtClean="0"/>
              <a:t> </a:t>
            </a:r>
            <a:r>
              <a:rPr lang="ru-RU" sz="2400" dirty="0" err="1" smtClean="0"/>
              <a:t>сақтауға</a:t>
            </a:r>
            <a:r>
              <a:rPr lang="ru-RU" sz="2400" dirty="0" smtClean="0"/>
              <a:t> </a:t>
            </a:r>
            <a:r>
              <a:rPr lang="ru-RU" sz="2400" dirty="0" err="1" smtClean="0"/>
              <a:t>қайшы</a:t>
            </a:r>
            <a:r>
              <a:rPr lang="ru-RU" sz="2400" dirty="0" smtClean="0"/>
              <a:t> </a:t>
            </a:r>
            <a:r>
              <a:rPr lang="ru-RU" sz="2400" dirty="0" err="1" smtClean="0"/>
              <a:t>келеді</a:t>
            </a:r>
            <a:r>
              <a:rPr lang="ru-RU" sz="2400" dirty="0" smtClean="0"/>
              <a:t>.</a:t>
            </a:r>
            <a:br>
              <a:rPr lang="ru-RU" sz="2400" dirty="0" smtClean="0"/>
            </a:br>
            <a:r>
              <a:rPr lang="ru-RU" sz="2400" dirty="0" smtClean="0"/>
              <a:t>3. </a:t>
            </a:r>
            <a:r>
              <a:rPr lang="ru-RU" sz="2400" dirty="0" err="1" smtClean="0"/>
              <a:t>Істі</a:t>
            </a:r>
            <a:r>
              <a:rPr lang="ru-RU" sz="2400" dirty="0" smtClean="0"/>
              <a:t> </a:t>
            </a:r>
            <a:r>
              <a:rPr lang="ru-RU" sz="2400" dirty="0" err="1" smtClean="0"/>
              <a:t>қараудың</a:t>
            </a:r>
            <a:r>
              <a:rPr lang="ru-RU" sz="2400" dirty="0" smtClean="0"/>
              <a:t> </a:t>
            </a:r>
            <a:r>
              <a:rPr lang="ru-RU" sz="2400" dirty="0" err="1" smtClean="0"/>
              <a:t>кез</a:t>
            </a:r>
            <a:r>
              <a:rPr lang="ru-RU" sz="2400" dirty="0" smtClean="0"/>
              <a:t> </a:t>
            </a:r>
            <a:r>
              <a:rPr lang="ru-RU" sz="2400" dirty="0" err="1" smtClean="0"/>
              <a:t>келген</a:t>
            </a:r>
            <a:r>
              <a:rPr lang="ru-RU" sz="2400" dirty="0" smtClean="0"/>
              <a:t> </a:t>
            </a:r>
            <a:r>
              <a:rPr lang="ru-RU" sz="2400" dirty="0" err="1" smtClean="0"/>
              <a:t>сатысында</a:t>
            </a:r>
            <a:r>
              <a:rPr lang="ru-RU" sz="2400" dirty="0" smtClean="0"/>
              <a:t> Комитет </a:t>
            </a:r>
            <a:r>
              <a:rPr lang="ru-RU" sz="2400" dirty="0" err="1" smtClean="0"/>
              <a:t>уақытша</a:t>
            </a:r>
            <a:r>
              <a:rPr lang="ru-RU" sz="2400" dirty="0" smtClean="0"/>
              <a:t> </a:t>
            </a:r>
            <a:r>
              <a:rPr lang="ru-RU" sz="2400" dirty="0" err="1" smtClean="0"/>
              <a:t>шараларды</a:t>
            </a:r>
            <a:r>
              <a:rPr lang="ru-RU" sz="2400" dirty="0" smtClean="0"/>
              <a:t> </a:t>
            </a:r>
            <a:r>
              <a:rPr lang="ru-RU" sz="2400" dirty="0" err="1" smtClean="0"/>
              <a:t>қабылдауға</a:t>
            </a:r>
            <a:r>
              <a:rPr lang="ru-RU" sz="2400" dirty="0" smtClean="0"/>
              <a:t> </a:t>
            </a:r>
            <a:r>
              <a:rPr lang="ru-RU" sz="2400" dirty="0" err="1" smtClean="0"/>
              <a:t>қатысты</a:t>
            </a:r>
            <a:r>
              <a:rPr lang="ru-RU" sz="2400" dirty="0" smtClean="0"/>
              <a:t> </a:t>
            </a:r>
            <a:r>
              <a:rPr lang="ru-RU" sz="2400" dirty="0" err="1" smtClean="0"/>
              <a:t>тиісті</a:t>
            </a:r>
            <a:r>
              <a:rPr lang="ru-RU" sz="2400" dirty="0" smtClean="0"/>
              <a:t> </a:t>
            </a:r>
            <a:r>
              <a:rPr lang="ru-RU" sz="2400" dirty="0" err="1" smtClean="0"/>
              <a:t>мемлекет</a:t>
            </a:r>
            <a:r>
              <a:rPr lang="ru-RU" sz="2400" dirty="0" smtClean="0"/>
              <a:t> </a:t>
            </a:r>
            <a:r>
              <a:rPr lang="ru-RU" sz="2400" dirty="0" err="1" smtClean="0"/>
              <a:t>берген</a:t>
            </a:r>
            <a:r>
              <a:rPr lang="ru-RU" sz="2400" dirty="0" smtClean="0"/>
              <a:t> </a:t>
            </a:r>
            <a:r>
              <a:rPr lang="ru-RU" sz="2400" dirty="0" err="1" smtClean="0"/>
              <a:t>аргументті</a:t>
            </a:r>
            <a:r>
              <a:rPr lang="ru-RU" sz="2400" dirty="0" smtClean="0"/>
              <a:t> (</a:t>
            </a:r>
            <a:r>
              <a:rPr lang="ru-RU" sz="2400" dirty="0" err="1" smtClean="0"/>
              <a:t>ондай</a:t>
            </a:r>
            <a:r>
              <a:rPr lang="ru-RU" sz="2400" dirty="0" smtClean="0"/>
              <a:t> </a:t>
            </a:r>
            <a:r>
              <a:rPr lang="ru-RU" sz="2400" dirty="0" err="1" smtClean="0"/>
              <a:t>шараларды</a:t>
            </a:r>
            <a:r>
              <a:rPr lang="ru-RU" sz="2400" dirty="0" smtClean="0"/>
              <a:t> </a:t>
            </a:r>
            <a:r>
              <a:rPr lang="ru-RU" sz="2400" dirty="0" err="1" smtClean="0"/>
              <a:t>қабылдаудан</a:t>
            </a:r>
            <a:r>
              <a:rPr lang="ru-RU" sz="2400" dirty="0" smtClean="0"/>
              <a:t> бас </a:t>
            </a:r>
            <a:r>
              <a:rPr lang="ru-RU" sz="2400" dirty="0" err="1" smtClean="0"/>
              <a:t>тарту</a:t>
            </a:r>
            <a:r>
              <a:rPr lang="ru-RU" sz="2400" dirty="0" smtClean="0"/>
              <a:t> </a:t>
            </a:r>
            <a:r>
              <a:rPr lang="ru-RU" sz="2400" dirty="0" err="1" smtClean="0"/>
              <a:t>туралы</a:t>
            </a:r>
            <a:r>
              <a:rPr lang="ru-RU" sz="2400" dirty="0" smtClean="0"/>
              <a:t> </a:t>
            </a:r>
            <a:r>
              <a:rPr lang="ru-RU" sz="2400" dirty="0" err="1" smtClean="0"/>
              <a:t>аргументті</a:t>
            </a:r>
            <a:r>
              <a:rPr lang="ru-RU" sz="2400" dirty="0" smtClean="0"/>
              <a:t> </a:t>
            </a:r>
            <a:r>
              <a:rPr lang="ru-RU" sz="2400" dirty="0" err="1" smtClean="0"/>
              <a:t>қоса</a:t>
            </a:r>
            <a:r>
              <a:rPr lang="ru-RU" sz="2400" dirty="0" smtClean="0"/>
              <a:t> </a:t>
            </a:r>
            <a:r>
              <a:rPr lang="ru-RU" sz="2400" dirty="0" err="1" smtClean="0"/>
              <a:t>алғанда</a:t>
            </a:r>
            <a:r>
              <a:rPr lang="ru-RU" sz="2400" dirty="0" smtClean="0"/>
              <a:t>) </a:t>
            </a:r>
            <a:r>
              <a:rPr lang="ru-RU" sz="2400" dirty="0" err="1" smtClean="0"/>
              <a:t>қарастырады</a:t>
            </a:r>
            <a:r>
              <a:rPr lang="ru-RU" sz="2400" dirty="0" smtClean="0"/>
              <a:t>.  </a:t>
            </a:r>
            <a:br>
              <a:rPr lang="ru-RU" sz="2400" dirty="0" smtClean="0"/>
            </a:br>
            <a:r>
              <a:rPr lang="ru-RU" sz="2400" dirty="0" smtClean="0"/>
              <a:t>4. Комитет </a:t>
            </a:r>
            <a:r>
              <a:rPr lang="ru-RU" sz="2400" dirty="0" err="1" smtClean="0"/>
              <a:t>қатысушы-мемлекет</a:t>
            </a:r>
            <a:r>
              <a:rPr lang="ru-RU" sz="2400" dirty="0" smtClean="0"/>
              <a:t> </a:t>
            </a:r>
            <a:r>
              <a:rPr lang="ru-RU" sz="2400" dirty="0" err="1" smtClean="0"/>
              <a:t>және</a:t>
            </a:r>
            <a:r>
              <a:rPr lang="ru-RU" sz="2400" dirty="0" smtClean="0"/>
              <a:t> </a:t>
            </a:r>
            <a:r>
              <a:rPr lang="ru-RU" sz="2400" dirty="0" err="1" smtClean="0"/>
              <a:t>шағымның</a:t>
            </a:r>
            <a:r>
              <a:rPr lang="ru-RU" sz="2400" dirty="0" smtClean="0"/>
              <a:t> авторы </a:t>
            </a:r>
            <a:r>
              <a:rPr lang="ru-RU" sz="2400" dirty="0" err="1" smtClean="0"/>
              <a:t>берген</a:t>
            </a:r>
            <a:r>
              <a:rPr lang="ru-RU" sz="2400" dirty="0" smtClean="0"/>
              <a:t> </a:t>
            </a:r>
            <a:r>
              <a:rPr lang="ru-RU" sz="2400" dirty="0" err="1" smtClean="0"/>
              <a:t>ақпарат</a:t>
            </a:r>
            <a:r>
              <a:rPr lang="ru-RU" sz="2400" dirty="0" smtClean="0"/>
              <a:t> </a:t>
            </a:r>
            <a:r>
              <a:rPr lang="ru-RU" sz="2400" dirty="0" err="1" smtClean="0"/>
              <a:t>негізінде</a:t>
            </a:r>
            <a:r>
              <a:rPr lang="ru-RU" sz="2400" dirty="0" smtClean="0"/>
              <a:t> </a:t>
            </a:r>
            <a:r>
              <a:rPr lang="ru-RU" sz="2400" dirty="0" err="1" smtClean="0"/>
              <a:t>уақытша</a:t>
            </a:r>
            <a:r>
              <a:rPr lang="ru-RU" sz="2400" dirty="0" smtClean="0"/>
              <a:t> </a:t>
            </a:r>
            <a:r>
              <a:rPr lang="ru-RU" sz="2400" dirty="0" err="1" smtClean="0"/>
              <a:t>шараларды</a:t>
            </a:r>
            <a:r>
              <a:rPr lang="ru-RU" sz="2400" dirty="0" smtClean="0"/>
              <a:t> </a:t>
            </a:r>
            <a:r>
              <a:rPr lang="ru-RU" sz="2400" dirty="0" err="1" smtClean="0"/>
              <a:t>қабылдау</a:t>
            </a:r>
            <a:r>
              <a:rPr lang="ru-RU" sz="2400" dirty="0" smtClean="0"/>
              <a:t> </a:t>
            </a:r>
            <a:r>
              <a:rPr lang="ru-RU" sz="2400" dirty="0" err="1" smtClean="0"/>
              <a:t>туралы</a:t>
            </a:r>
            <a:r>
              <a:rPr lang="ru-RU" sz="2400" dirty="0" smtClean="0"/>
              <a:t> </a:t>
            </a:r>
            <a:r>
              <a:rPr lang="ru-RU" sz="2400" dirty="0" err="1" smtClean="0"/>
              <a:t>өтінішін</a:t>
            </a:r>
            <a:r>
              <a:rPr lang="ru-RU" sz="2400" dirty="0" smtClean="0"/>
              <a:t> </a:t>
            </a:r>
            <a:r>
              <a:rPr lang="ru-RU" sz="2400" dirty="0" err="1" smtClean="0"/>
              <a:t>қайтарып</a:t>
            </a:r>
            <a:r>
              <a:rPr lang="ru-RU" sz="2400" dirty="0" smtClean="0"/>
              <a:t> </a:t>
            </a:r>
            <a:r>
              <a:rPr lang="ru-RU" sz="2400" dirty="0" err="1" smtClean="0"/>
              <a:t>алуы</a:t>
            </a:r>
            <a:r>
              <a:rPr lang="ru-RU" sz="2400" dirty="0" smtClean="0"/>
              <a:t> </a:t>
            </a:r>
            <a:r>
              <a:rPr lang="ru-RU" sz="2400" dirty="0" err="1" smtClean="0"/>
              <a:t>мүмкін</a:t>
            </a:r>
            <a:r>
              <a:rPr lang="ru-RU" sz="2400" dirty="0" smtClean="0"/>
              <a:t>. </a:t>
            </a:r>
            <a:endParaRPr lang="en-GB" sz="2400" dirty="0"/>
          </a:p>
        </p:txBody>
      </p:sp>
      <p:sp>
        <p:nvSpPr>
          <p:cNvPr id="5" name="Slide Number Placeholder 4"/>
          <p:cNvSpPr>
            <a:spLocks noGrp="1"/>
          </p:cNvSpPr>
          <p:nvPr>
            <p:ph type="sldNum" sz="quarter" idx="12"/>
          </p:nvPr>
        </p:nvSpPr>
        <p:spPr/>
        <p:txBody>
          <a:bodyPr/>
          <a:lstStyle/>
          <a:p>
            <a:pPr>
              <a:defRPr/>
            </a:pPr>
            <a:fld id="{935A18CE-1177-4B77-A2E0-2E27CEBAB1AA}" type="slidenum">
              <a:rPr lang="en-US" altLang="en-US" smtClean="0"/>
              <a:pPr>
                <a:defRPr/>
              </a:pPr>
              <a:t>22</a:t>
            </a:fld>
            <a:endParaRPr lang="en-US" altLang="en-US"/>
          </a:p>
        </p:txBody>
      </p:sp>
    </p:spTree>
    <p:extLst>
      <p:ext uri="{BB962C8B-B14F-4D97-AF65-F5344CB8AC3E}">
        <p14:creationId xmlns:p14="http://schemas.microsoft.com/office/powerpoint/2010/main" val="539055687"/>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ru-RU" smtClean="0"/>
              <a:t>OHCHR</a:t>
            </a:r>
            <a:endParaRPr lang="ru-RU"/>
          </a:p>
        </p:txBody>
      </p:sp>
      <p:sp>
        <p:nvSpPr>
          <p:cNvPr id="18435" name="Slide Number Placehold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66D5A5E-F298-4796-AE50-EEBC4852C421}" type="slidenum">
              <a:rPr lang="ru-RU" altLang="en-US" sz="1200" smtClean="0">
                <a:solidFill>
                  <a:srgbClr val="045C75"/>
                </a:solidFill>
                <a:latin typeface="Times New Roman" panose="02020603050405020304" pitchFamily="18" charset="0"/>
              </a:rPr>
              <a:pPr>
                <a:spcBef>
                  <a:spcPct val="0"/>
                </a:spcBef>
                <a:buFontTx/>
                <a:buNone/>
              </a:pPr>
              <a:t>23</a:t>
            </a:fld>
            <a:endParaRPr lang="ru-RU" altLang="en-US" sz="1200" smtClean="0">
              <a:solidFill>
                <a:srgbClr val="045C75"/>
              </a:solidFill>
              <a:latin typeface="Times New Roman" panose="02020603050405020304" pitchFamily="18" charset="0"/>
            </a:endParaRPr>
          </a:p>
        </p:txBody>
      </p:sp>
      <p:sp>
        <p:nvSpPr>
          <p:cNvPr id="6" name="TextBox 5"/>
          <p:cNvSpPr txBox="1"/>
          <p:nvPr/>
        </p:nvSpPr>
        <p:spPr>
          <a:xfrm>
            <a:off x="544513" y="4587875"/>
            <a:ext cx="2082800" cy="1569660"/>
          </a:xfrm>
          <a:prstGeom prst="rect">
            <a:avLst/>
          </a:prstGeom>
          <a:noFill/>
        </p:spPr>
        <p:txBody>
          <a:bodyPr>
            <a:spAutoFit/>
          </a:bodyPr>
          <a:lstStyle/>
          <a:p>
            <a:pPr eaLnBrk="1" hangingPunct="1">
              <a:defRPr/>
            </a:pPr>
            <a:r>
              <a:rPr lang="ru-RU" altLang="en-US" dirty="0" err="1" smtClean="0">
                <a:latin typeface="+mj-lt"/>
              </a:rPr>
              <a:t>Шарттық</a:t>
            </a:r>
            <a:r>
              <a:rPr lang="ru-RU" altLang="en-US" dirty="0" smtClean="0">
                <a:latin typeface="+mj-lt"/>
              </a:rPr>
              <a:t> </a:t>
            </a:r>
            <a:r>
              <a:rPr lang="ru-RU" altLang="en-US" dirty="0" err="1" smtClean="0">
                <a:latin typeface="+mj-lt"/>
              </a:rPr>
              <a:t>органдарың</a:t>
            </a:r>
            <a:r>
              <a:rPr lang="ru-RU" altLang="en-US" dirty="0" smtClean="0">
                <a:latin typeface="+mj-lt"/>
              </a:rPr>
              <a:t> </a:t>
            </a:r>
            <a:r>
              <a:rPr lang="ru-RU" altLang="en-US" dirty="0" err="1" smtClean="0">
                <a:latin typeface="+mj-lt"/>
              </a:rPr>
              <a:t>құқықтық</a:t>
            </a:r>
            <a:r>
              <a:rPr lang="ru-RU" altLang="en-US" dirty="0" smtClean="0">
                <a:latin typeface="+mj-lt"/>
              </a:rPr>
              <a:t> </a:t>
            </a:r>
            <a:r>
              <a:rPr lang="ru-RU" altLang="en-US" dirty="0" err="1" smtClean="0">
                <a:latin typeface="+mj-lt"/>
              </a:rPr>
              <a:t>тәжірибесінің</a:t>
            </a:r>
            <a:r>
              <a:rPr lang="ru-RU" altLang="en-US" dirty="0" smtClean="0">
                <a:latin typeface="+mj-lt"/>
              </a:rPr>
              <a:t> </a:t>
            </a:r>
            <a:r>
              <a:rPr lang="ru-RU" altLang="en-US" dirty="0" err="1" smtClean="0">
                <a:latin typeface="+mj-lt"/>
              </a:rPr>
              <a:t>мәліметтер</a:t>
            </a:r>
            <a:r>
              <a:rPr lang="ru-RU" altLang="en-US" dirty="0" smtClean="0">
                <a:latin typeface="+mj-lt"/>
              </a:rPr>
              <a:t> </a:t>
            </a:r>
            <a:r>
              <a:rPr lang="ru-RU" altLang="en-US" dirty="0" err="1" smtClean="0">
                <a:latin typeface="+mj-lt"/>
              </a:rPr>
              <a:t>базасы</a:t>
            </a:r>
            <a:r>
              <a:rPr lang="ru-RU" altLang="en-US" dirty="0" smtClean="0">
                <a:latin typeface="+mj-lt"/>
              </a:rPr>
              <a:t> </a:t>
            </a:r>
            <a:r>
              <a:rPr lang="fr-CH" altLang="en-US" dirty="0">
                <a:latin typeface="+mj-lt"/>
                <a:hlinkClick r:id="rId3"/>
              </a:rPr>
              <a:t>http://juris.ohchr.org/</a:t>
            </a:r>
            <a:endParaRPr lang="ru-RU" altLang="en-US" dirty="0">
              <a:latin typeface="+mj-lt"/>
            </a:endParaRPr>
          </a:p>
        </p:txBody>
      </p:sp>
      <p:pic>
        <p:nvPicPr>
          <p:cNvPr id="18437"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875" y="188913"/>
            <a:ext cx="5772150" cy="6264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6"/>
          <p:cNvSpPr>
            <a:spLocks noGrp="1"/>
          </p:cNvSpPr>
          <p:nvPr>
            <p:ph type="title"/>
          </p:nvPr>
        </p:nvSpPr>
        <p:spPr>
          <a:xfrm>
            <a:off x="457200" y="274638"/>
            <a:ext cx="8229600" cy="2002234"/>
          </a:xfrm>
        </p:spPr>
        <p:txBody>
          <a:bodyPr/>
          <a:lstStyle/>
          <a:p>
            <a:pPr eaLnBrk="1" hangingPunct="1"/>
            <a:r>
              <a:rPr lang="ru-RU" altLang="en-US" sz="4800" b="1" dirty="0" err="1" smtClean="0"/>
              <a:t>Кім</a:t>
            </a:r>
            <a:r>
              <a:rPr lang="ru-RU" altLang="en-US" sz="4800" b="1" dirty="0" smtClean="0"/>
              <a:t> </a:t>
            </a:r>
            <a:r>
              <a:rPr lang="ru-RU" altLang="en-US" sz="4800" b="1" dirty="0" err="1" smtClean="0"/>
              <a:t>шағым</a:t>
            </a:r>
            <a:r>
              <a:rPr lang="ru-RU" altLang="en-US" sz="4800" b="1" dirty="0" smtClean="0"/>
              <a:t> </a:t>
            </a:r>
            <a:r>
              <a:rPr lang="ru-RU" altLang="en-US" sz="4800" b="1" dirty="0" err="1" smtClean="0"/>
              <a:t>бере</a:t>
            </a:r>
            <a:r>
              <a:rPr lang="ru-RU" altLang="en-US" sz="4800" b="1" dirty="0" smtClean="0"/>
              <a:t> </a:t>
            </a:r>
            <a:r>
              <a:rPr lang="ru-RU" altLang="en-US" sz="4800" b="1" dirty="0" err="1" smtClean="0"/>
              <a:t>алады</a:t>
            </a:r>
            <a:r>
              <a:rPr lang="ru-RU" altLang="en-US" sz="4800" b="1" dirty="0" smtClean="0"/>
              <a:t>? </a:t>
            </a:r>
            <a:endParaRPr lang="en-GB" altLang="en-US" sz="4800" b="1" dirty="0" smtClean="0"/>
          </a:p>
        </p:txBody>
      </p:sp>
      <p:sp>
        <p:nvSpPr>
          <p:cNvPr id="6147" name="Content Placeholder 7"/>
          <p:cNvSpPr>
            <a:spLocks noGrp="1"/>
          </p:cNvSpPr>
          <p:nvPr>
            <p:ph idx="1"/>
          </p:nvPr>
        </p:nvSpPr>
        <p:spPr>
          <a:xfrm>
            <a:off x="457200" y="2852936"/>
            <a:ext cx="8229600" cy="3471664"/>
          </a:xfrm>
        </p:spPr>
        <p:txBody>
          <a:bodyPr/>
          <a:lstStyle/>
          <a:p>
            <a:pPr eaLnBrk="1" hangingPunct="1"/>
            <a:r>
              <a:rPr lang="ru-RU" altLang="en-US" dirty="0" err="1" smtClean="0"/>
              <a:t>Құқық</a:t>
            </a:r>
            <a:r>
              <a:rPr lang="ru-RU" altLang="en-US" dirty="0" smtClean="0"/>
              <a:t> </a:t>
            </a:r>
            <a:r>
              <a:rPr lang="ru-RU" altLang="en-US" dirty="0" err="1" smtClean="0"/>
              <a:t>бұзушылықтың</a:t>
            </a:r>
            <a:r>
              <a:rPr lang="ru-RU" altLang="en-US" dirty="0" smtClean="0"/>
              <a:t> </a:t>
            </a:r>
            <a:r>
              <a:rPr lang="ru-RU" altLang="en-US" dirty="0" err="1" smtClean="0"/>
              <a:t>құрбаны</a:t>
            </a:r>
            <a:endParaRPr lang="ru-RU" altLang="en-US" dirty="0" smtClean="0"/>
          </a:p>
          <a:p>
            <a:pPr eaLnBrk="1" hangingPunct="1"/>
            <a:r>
              <a:rPr lang="ru-RU" altLang="en-US" dirty="0" err="1" smtClean="0"/>
              <a:t>Сенімхат</a:t>
            </a:r>
            <a:r>
              <a:rPr lang="ru-RU" altLang="en-US" dirty="0" smtClean="0"/>
              <a:t> </a:t>
            </a:r>
            <a:r>
              <a:rPr lang="ru-RU" altLang="en-US" dirty="0" err="1" smtClean="0"/>
              <a:t>бойынша</a:t>
            </a:r>
            <a:r>
              <a:rPr lang="ru-RU" altLang="en-US" dirty="0" smtClean="0"/>
              <a:t> </a:t>
            </a:r>
            <a:r>
              <a:rPr lang="ru-RU" altLang="en-US" dirty="0" err="1" smtClean="0"/>
              <a:t>өкіл</a:t>
            </a:r>
            <a:r>
              <a:rPr lang="ru-RU" altLang="en-US" dirty="0" smtClean="0"/>
              <a:t> – </a:t>
            </a:r>
            <a:r>
              <a:rPr lang="ru-RU" altLang="en-US" dirty="0" err="1" smtClean="0"/>
              <a:t>жеке</a:t>
            </a:r>
            <a:r>
              <a:rPr lang="ru-RU" altLang="en-US" dirty="0" smtClean="0"/>
              <a:t> </a:t>
            </a:r>
            <a:r>
              <a:rPr lang="ru-RU" altLang="en-US" dirty="0" err="1" smtClean="0"/>
              <a:t>немесе</a:t>
            </a:r>
            <a:r>
              <a:rPr lang="ru-RU" altLang="en-US" dirty="0" smtClean="0"/>
              <a:t> </a:t>
            </a:r>
            <a:r>
              <a:rPr lang="ru-RU" altLang="en-US" dirty="0" err="1" smtClean="0"/>
              <a:t>заңды</a:t>
            </a:r>
            <a:r>
              <a:rPr lang="ru-RU" altLang="en-US" dirty="0" smtClean="0"/>
              <a:t> </a:t>
            </a:r>
            <a:r>
              <a:rPr lang="ru-RU" altLang="en-US" dirty="0" err="1" smtClean="0"/>
              <a:t>тұлға</a:t>
            </a:r>
            <a:r>
              <a:rPr lang="ru-RU" altLang="en-US" dirty="0" smtClean="0"/>
              <a:t> (</a:t>
            </a:r>
            <a:r>
              <a:rPr lang="ru-RU" altLang="en-US" dirty="0" err="1" smtClean="0"/>
              <a:t>еркін</a:t>
            </a:r>
            <a:r>
              <a:rPr lang="ru-RU" altLang="en-US" dirty="0" smtClean="0"/>
              <a:t> </a:t>
            </a:r>
            <a:r>
              <a:rPr lang="ru-RU" altLang="en-US" dirty="0" err="1" smtClean="0"/>
              <a:t>нысандағы</a:t>
            </a:r>
            <a:r>
              <a:rPr lang="ru-RU" altLang="en-US" dirty="0" smtClean="0"/>
              <a:t> </a:t>
            </a:r>
            <a:r>
              <a:rPr lang="ru-RU" altLang="en-US" dirty="0" err="1" smtClean="0"/>
              <a:t>сенімхат</a:t>
            </a:r>
            <a:r>
              <a:rPr lang="ru-RU" altLang="en-US" dirty="0" smtClean="0"/>
              <a:t>)</a:t>
            </a:r>
          </a:p>
          <a:p>
            <a:pPr eaLnBrk="1" hangingPunct="1"/>
            <a:endParaRPr lang="ru-RU" altLang="en-US" dirty="0"/>
          </a:p>
          <a:p>
            <a:pPr eaLnBrk="1" hangingPunct="1"/>
            <a:endParaRPr lang="ru-RU" altLang="en-US" dirty="0" smtClean="0"/>
          </a:p>
          <a:p>
            <a:pPr marL="0" indent="0" eaLnBrk="1" hangingPunct="1">
              <a:buNone/>
            </a:pPr>
            <a:endParaRPr lang="ru-RU" altLang="en-US" dirty="0" smtClean="0"/>
          </a:p>
          <a:p>
            <a:pPr eaLnBrk="1" hangingPunct="1"/>
            <a:endParaRPr lang="en-GB" altLang="en-US" dirty="0" smtClean="0"/>
          </a:p>
        </p:txBody>
      </p:sp>
      <p:sp>
        <p:nvSpPr>
          <p:cNvPr id="6148"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4D48182-136B-4356-A7A2-EACB43D3D58B}" type="slidenum">
              <a:rPr lang="ru-RU" altLang="en-US" sz="1200" smtClean="0">
                <a:solidFill>
                  <a:srgbClr val="045C75"/>
                </a:solidFill>
                <a:latin typeface="Times New Roman" panose="02020603050405020304" pitchFamily="18" charset="0"/>
              </a:rPr>
              <a:pPr>
                <a:spcBef>
                  <a:spcPct val="0"/>
                </a:spcBef>
                <a:buFontTx/>
                <a:buNone/>
              </a:pPr>
              <a:t>3</a:t>
            </a:fld>
            <a:endParaRPr lang="ru-RU" altLang="en-US" sz="1200" smtClean="0">
              <a:solidFill>
                <a:srgbClr val="045C75"/>
              </a:solidFill>
              <a:latin typeface="Times New Roman" panose="02020603050405020304" pitchFamily="18" charset="0"/>
            </a:endParaRPr>
          </a:p>
        </p:txBody>
      </p:sp>
    </p:spTree>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err="1" smtClean="0"/>
              <a:t>Конфиденциалдылық</a:t>
            </a:r>
            <a:endParaRPr lang="en-GB" dirty="0"/>
          </a:p>
        </p:txBody>
      </p:sp>
      <p:sp>
        <p:nvSpPr>
          <p:cNvPr id="3" name="Content Placeholder 2"/>
          <p:cNvSpPr>
            <a:spLocks noGrp="1"/>
          </p:cNvSpPr>
          <p:nvPr>
            <p:ph idx="1"/>
          </p:nvPr>
        </p:nvSpPr>
        <p:spPr>
          <a:xfrm>
            <a:off x="457200" y="1417638"/>
            <a:ext cx="8229600" cy="4827587"/>
          </a:xfrm>
        </p:spPr>
        <p:txBody>
          <a:bodyPr/>
          <a:lstStyle/>
          <a:p>
            <a:pPr marL="0" indent="0" algn="just">
              <a:buNone/>
            </a:pPr>
            <a:r>
              <a:rPr lang="ru-RU" sz="3000" dirty="0" err="1" smtClean="0"/>
              <a:t>Конфиденциалдылық</a:t>
            </a:r>
            <a:r>
              <a:rPr lang="ru-RU" sz="3000" dirty="0" smtClean="0"/>
              <a:t> </a:t>
            </a:r>
            <a:r>
              <a:rPr lang="ru-RU" sz="3000" dirty="0" err="1" smtClean="0"/>
              <a:t>Комитетке</a:t>
            </a:r>
            <a:r>
              <a:rPr lang="ru-RU" sz="3000" dirty="0" smtClean="0"/>
              <a:t> </a:t>
            </a:r>
            <a:r>
              <a:rPr lang="ru-RU" sz="3000" dirty="0" err="1" smtClean="0"/>
              <a:t>шағым</a:t>
            </a:r>
            <a:r>
              <a:rPr lang="ru-RU" sz="3000" dirty="0" smtClean="0"/>
              <a:t> </a:t>
            </a:r>
            <a:r>
              <a:rPr lang="ru-RU" sz="3000" dirty="0" err="1" smtClean="0"/>
              <a:t>берген</a:t>
            </a:r>
            <a:r>
              <a:rPr lang="ru-RU" sz="3000" dirty="0" smtClean="0"/>
              <a:t> </a:t>
            </a:r>
            <a:r>
              <a:rPr lang="ru-RU" sz="3000" dirty="0" err="1" smtClean="0"/>
              <a:t>уақыттан</a:t>
            </a:r>
            <a:r>
              <a:rPr lang="ru-RU" sz="3000" dirty="0" smtClean="0"/>
              <a:t> </a:t>
            </a:r>
            <a:r>
              <a:rPr lang="ru-RU" sz="3000" dirty="0" err="1" smtClean="0"/>
              <a:t>бастап</a:t>
            </a:r>
            <a:r>
              <a:rPr lang="ru-RU" sz="3000" dirty="0" smtClean="0"/>
              <a:t>, </a:t>
            </a:r>
            <a:r>
              <a:rPr lang="ru-RU" sz="3000" dirty="0" err="1" smtClean="0"/>
              <a:t>шешім</a:t>
            </a:r>
            <a:r>
              <a:rPr lang="ru-RU" sz="3000" dirty="0" smtClean="0"/>
              <a:t> </a:t>
            </a:r>
            <a:r>
              <a:rPr lang="ru-RU" sz="3000" dirty="0" err="1" smtClean="0"/>
              <a:t>шығарған</a:t>
            </a:r>
            <a:r>
              <a:rPr lang="ru-RU" sz="3000" dirty="0" smtClean="0"/>
              <a:t> </a:t>
            </a:r>
            <a:r>
              <a:rPr lang="ru-RU" sz="3000" dirty="0" err="1" smtClean="0"/>
              <a:t>шейін</a:t>
            </a:r>
            <a:r>
              <a:rPr lang="ru-RU" sz="3000" dirty="0" smtClean="0"/>
              <a:t> </a:t>
            </a:r>
            <a:r>
              <a:rPr lang="ru-RU" sz="3000" dirty="0" err="1" smtClean="0"/>
              <a:t>беріледі</a:t>
            </a:r>
            <a:r>
              <a:rPr lang="ru-RU" sz="3000" dirty="0" smtClean="0"/>
              <a:t>.</a:t>
            </a:r>
          </a:p>
          <a:p>
            <a:pPr marL="0" indent="0" algn="just">
              <a:buNone/>
            </a:pPr>
            <a:endParaRPr lang="ru-RU" sz="3000" dirty="0"/>
          </a:p>
          <a:p>
            <a:pPr marL="0" indent="0" algn="just">
              <a:buNone/>
            </a:pPr>
            <a:r>
              <a:rPr lang="ru-RU" sz="3000" dirty="0" err="1" smtClean="0"/>
              <a:t>Барлық</a:t>
            </a:r>
            <a:r>
              <a:rPr lang="ru-RU" sz="3000" dirty="0" smtClean="0"/>
              <a:t> </a:t>
            </a:r>
            <a:r>
              <a:rPr lang="ru-RU" sz="3000" dirty="0" err="1" smtClean="0"/>
              <a:t>шешімдер</a:t>
            </a:r>
            <a:r>
              <a:rPr lang="ru-RU" sz="3000" dirty="0" smtClean="0"/>
              <a:t> </a:t>
            </a:r>
            <a:r>
              <a:rPr lang="ru-RU" sz="3000" dirty="0" err="1" smtClean="0"/>
              <a:t>жария</a:t>
            </a:r>
            <a:r>
              <a:rPr lang="ru-RU" sz="3000" dirty="0" smtClean="0"/>
              <a:t> </a:t>
            </a:r>
            <a:r>
              <a:rPr lang="ru-RU" sz="3000" dirty="0" err="1" smtClean="0"/>
              <a:t>түрде</a:t>
            </a:r>
            <a:r>
              <a:rPr lang="ru-RU" sz="3000" dirty="0" smtClean="0"/>
              <a:t> </a:t>
            </a:r>
            <a:r>
              <a:rPr lang="ru-RU" sz="3000" dirty="0" err="1" smtClean="0"/>
              <a:t>қабылданады</a:t>
            </a:r>
            <a:r>
              <a:rPr lang="ru-RU" sz="3000" dirty="0" smtClean="0"/>
              <a:t>.</a:t>
            </a:r>
          </a:p>
          <a:p>
            <a:pPr marL="0" indent="0" algn="just">
              <a:buNone/>
            </a:pPr>
            <a:endParaRPr lang="ru-RU" sz="3000" dirty="0"/>
          </a:p>
          <a:p>
            <a:pPr marL="0" indent="0" algn="just">
              <a:buNone/>
            </a:pPr>
            <a:r>
              <a:rPr lang="ru-RU" sz="3000" dirty="0" err="1" smtClean="0"/>
              <a:t>Шағымды</a:t>
            </a:r>
            <a:r>
              <a:rPr lang="ru-RU" sz="3000" dirty="0" smtClean="0"/>
              <a:t> </a:t>
            </a:r>
            <a:r>
              <a:rPr lang="ru-RU" sz="3000" dirty="0" err="1" smtClean="0"/>
              <a:t>тіркеген</a:t>
            </a:r>
            <a:r>
              <a:rPr lang="ru-RU" sz="3000" dirty="0" smtClean="0"/>
              <a:t> </a:t>
            </a:r>
            <a:r>
              <a:rPr lang="ru-RU" sz="3000" dirty="0" err="1" smtClean="0"/>
              <a:t>уақыттан</a:t>
            </a:r>
            <a:r>
              <a:rPr lang="ru-RU" sz="3000" dirty="0" smtClean="0"/>
              <a:t> </a:t>
            </a:r>
            <a:r>
              <a:rPr lang="ru-RU" sz="3000" dirty="0" err="1" smtClean="0"/>
              <a:t>бастап</a:t>
            </a:r>
            <a:r>
              <a:rPr lang="ru-RU" sz="3000" dirty="0" smtClean="0"/>
              <a:t>, оны Комитет </a:t>
            </a:r>
            <a:r>
              <a:rPr lang="ru-RU" sz="3000" dirty="0" err="1" smtClean="0"/>
              <a:t>қарағанға</a:t>
            </a:r>
            <a:r>
              <a:rPr lang="ru-RU" sz="3000" dirty="0" smtClean="0"/>
              <a:t> </a:t>
            </a:r>
            <a:r>
              <a:rPr lang="ru-RU" sz="3000" dirty="0" err="1" smtClean="0"/>
              <a:t>шейін</a:t>
            </a:r>
            <a:r>
              <a:rPr lang="ru-RU" sz="3000" dirty="0" smtClean="0"/>
              <a:t> автор </a:t>
            </a:r>
            <a:r>
              <a:rPr lang="ru-RU" sz="3000" dirty="0" err="1" smtClean="0"/>
              <a:t>анонимді</a:t>
            </a:r>
            <a:r>
              <a:rPr lang="ru-RU" sz="3000" dirty="0" smtClean="0"/>
              <a:t> </a:t>
            </a:r>
            <a:r>
              <a:rPr lang="ru-RU" sz="3000" dirty="0" err="1" smtClean="0"/>
              <a:t>түрде</a:t>
            </a:r>
            <a:r>
              <a:rPr lang="ru-RU" sz="3000" dirty="0" smtClean="0"/>
              <a:t> </a:t>
            </a:r>
            <a:r>
              <a:rPr lang="ru-RU" sz="3000" dirty="0" err="1" smtClean="0"/>
              <a:t>көрсетуді</a:t>
            </a:r>
            <a:r>
              <a:rPr lang="ru-RU" sz="3000" dirty="0" smtClean="0"/>
              <a:t> </a:t>
            </a:r>
            <a:r>
              <a:rPr lang="ru-RU" sz="3000" dirty="0" err="1" smtClean="0"/>
              <a:t>сұрауға</a:t>
            </a:r>
            <a:r>
              <a:rPr lang="ru-RU" sz="3000" dirty="0" smtClean="0"/>
              <a:t> </a:t>
            </a:r>
            <a:r>
              <a:rPr lang="ru-RU" sz="3000" dirty="0" err="1" smtClean="0"/>
              <a:t>болады</a:t>
            </a:r>
            <a:r>
              <a:rPr lang="ru-RU" sz="3000" dirty="0" smtClean="0"/>
              <a:t>.</a:t>
            </a:r>
            <a:endParaRPr lang="en-GB" sz="3000" dirty="0"/>
          </a:p>
        </p:txBody>
      </p:sp>
      <p:sp>
        <p:nvSpPr>
          <p:cNvPr id="5" name="Slide Number Placeholder 4"/>
          <p:cNvSpPr>
            <a:spLocks noGrp="1"/>
          </p:cNvSpPr>
          <p:nvPr>
            <p:ph type="sldNum" sz="quarter" idx="12"/>
          </p:nvPr>
        </p:nvSpPr>
        <p:spPr/>
        <p:txBody>
          <a:bodyPr/>
          <a:lstStyle/>
          <a:p>
            <a:pPr>
              <a:defRPr/>
            </a:pPr>
            <a:fld id="{935A18CE-1177-4B77-A2E0-2E27CEBAB1AA}" type="slidenum">
              <a:rPr lang="en-US" altLang="en-US" smtClean="0"/>
              <a:pPr>
                <a:defRPr/>
              </a:pPr>
              <a:t>4</a:t>
            </a:fld>
            <a:endParaRPr lang="en-US" altLang="en-US"/>
          </a:p>
        </p:txBody>
      </p:sp>
    </p:spTree>
    <p:extLst>
      <p:ext uri="{BB962C8B-B14F-4D97-AF65-F5344CB8AC3E}">
        <p14:creationId xmlns:p14="http://schemas.microsoft.com/office/powerpoint/2010/main" val="2826464681"/>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5970587"/>
          </a:xfrm>
        </p:spPr>
        <p:txBody>
          <a:bodyPr/>
          <a:lstStyle/>
          <a:p>
            <a:pPr algn="just"/>
            <a:r>
              <a:rPr lang="ru-RU" sz="2200" b="1" dirty="0" smtClean="0"/>
              <a:t>99 </a:t>
            </a:r>
            <a:r>
              <a:rPr lang="ru-RU" sz="2200" b="1" dirty="0" err="1" smtClean="0"/>
              <a:t>Ереже</a:t>
            </a:r>
            <a:r>
              <a:rPr lang="ru-RU" sz="2200" b="1" dirty="0" smtClean="0"/>
              <a:t>. Комитет </a:t>
            </a:r>
            <a:r>
              <a:rPr lang="ru-RU" sz="2200" b="1" dirty="0" err="1" smtClean="0"/>
              <a:t>шағымның</a:t>
            </a:r>
            <a:r>
              <a:rPr lang="ru-RU" sz="2200" b="1" dirty="0" smtClean="0"/>
              <a:t> </a:t>
            </a:r>
            <a:r>
              <a:rPr lang="ru-RU" sz="2200" b="1" dirty="0" err="1" smtClean="0"/>
              <a:t>қаралуға</a:t>
            </a:r>
            <a:r>
              <a:rPr lang="ru-RU" sz="2200" b="1" dirty="0" smtClean="0"/>
              <a:t> </a:t>
            </a:r>
            <a:r>
              <a:rPr lang="ru-RU" sz="2200" b="1" dirty="0" err="1" smtClean="0"/>
              <a:t>жататындығын</a:t>
            </a:r>
            <a:r>
              <a:rPr lang="ru-RU" sz="2200" b="1" dirty="0" smtClean="0"/>
              <a:t> </a:t>
            </a:r>
            <a:r>
              <a:rPr lang="ru-RU" sz="2200" b="1" dirty="0" err="1" smtClean="0"/>
              <a:t>анықтау</a:t>
            </a:r>
            <a:r>
              <a:rPr lang="ru-RU" sz="2200" b="1" dirty="0" smtClean="0"/>
              <a:t> </a:t>
            </a:r>
            <a:r>
              <a:rPr lang="ru-RU" sz="2200" b="1" dirty="0" err="1" smtClean="0"/>
              <a:t>үшін</a:t>
            </a:r>
            <a:r>
              <a:rPr lang="ru-RU" sz="2200" b="1" dirty="0" smtClean="0"/>
              <a:t> </a:t>
            </a:r>
            <a:r>
              <a:rPr lang="ru-RU" sz="2200" b="1" dirty="0" err="1" smtClean="0"/>
              <a:t>келсілерді</a:t>
            </a:r>
            <a:r>
              <a:rPr lang="ru-RU" sz="2200" b="1" dirty="0" smtClean="0"/>
              <a:t> </a:t>
            </a:r>
            <a:r>
              <a:rPr lang="ru-RU" sz="2200" b="1" dirty="0" err="1" smtClean="0"/>
              <a:t>анықтайды</a:t>
            </a:r>
            <a:r>
              <a:rPr lang="ru-RU" sz="2200" b="1" dirty="0" smtClean="0"/>
              <a:t>: </a:t>
            </a:r>
            <a:br>
              <a:rPr lang="ru-RU" sz="2200" b="1" dirty="0" smtClean="0"/>
            </a:br>
            <a:r>
              <a:rPr lang="ru-RU" sz="2200" dirty="0" smtClean="0"/>
              <a:t>а) </a:t>
            </a:r>
            <a:r>
              <a:rPr lang="ru-RU" sz="2200" dirty="0" err="1" smtClean="0"/>
              <a:t>шағым</a:t>
            </a:r>
            <a:r>
              <a:rPr lang="ru-RU" sz="2200" dirty="0" smtClean="0"/>
              <a:t> </a:t>
            </a:r>
            <a:r>
              <a:rPr lang="ru-RU" sz="2200" dirty="0" err="1" smtClean="0"/>
              <a:t>анонимді</a:t>
            </a:r>
            <a:r>
              <a:rPr lang="ru-RU" sz="2200" dirty="0" smtClean="0"/>
              <a:t> </a:t>
            </a:r>
            <a:r>
              <a:rPr lang="ru-RU" sz="2200" dirty="0" err="1" smtClean="0"/>
              <a:t>емес</a:t>
            </a:r>
            <a:r>
              <a:rPr lang="ru-RU" sz="2200" dirty="0" smtClean="0"/>
              <a:t> </a:t>
            </a:r>
            <a:r>
              <a:rPr lang="ru-RU" sz="2200" dirty="0" err="1" smtClean="0"/>
              <a:t>және</a:t>
            </a:r>
            <a:r>
              <a:rPr lang="ru-RU" sz="2200" dirty="0" smtClean="0"/>
              <a:t> </a:t>
            </a:r>
            <a:r>
              <a:rPr lang="ru-RU" sz="2200" dirty="0" err="1" smtClean="0"/>
              <a:t>ол</a:t>
            </a:r>
            <a:r>
              <a:rPr lang="ru-RU" sz="2200" dirty="0" smtClean="0"/>
              <a:t> </a:t>
            </a:r>
            <a:r>
              <a:rPr lang="ru-RU" sz="2200" dirty="0" err="1" smtClean="0"/>
              <a:t>Факультативті</a:t>
            </a:r>
            <a:r>
              <a:rPr lang="ru-RU" sz="2200" dirty="0" smtClean="0"/>
              <a:t> </a:t>
            </a:r>
            <a:r>
              <a:rPr lang="ru-RU" sz="2200" dirty="0" err="1" smtClean="0"/>
              <a:t>протоколға</a:t>
            </a:r>
            <a:r>
              <a:rPr lang="ru-RU" sz="2200" dirty="0" smtClean="0"/>
              <a:t> </a:t>
            </a:r>
            <a:r>
              <a:rPr lang="ru-RU" sz="2200" dirty="0" err="1" smtClean="0"/>
              <a:t>қатысушы-мемлекеттің</a:t>
            </a:r>
            <a:r>
              <a:rPr lang="ru-RU" sz="2200" dirty="0" smtClean="0"/>
              <a:t> </a:t>
            </a:r>
            <a:r>
              <a:rPr lang="ru-RU" sz="2200" dirty="0" err="1" smtClean="0"/>
              <a:t>юрисдикциясындағы</a:t>
            </a:r>
            <a:r>
              <a:rPr lang="ru-RU" sz="2200" dirty="0" smtClean="0"/>
              <a:t> </a:t>
            </a:r>
            <a:r>
              <a:rPr lang="ru-RU" sz="2200" dirty="0" err="1" smtClean="0"/>
              <a:t>адамнан</a:t>
            </a:r>
            <a:r>
              <a:rPr lang="ru-RU" sz="2200" dirty="0" smtClean="0"/>
              <a:t> </a:t>
            </a:r>
            <a:r>
              <a:rPr lang="ru-RU" sz="2200" dirty="0" err="1" smtClean="0"/>
              <a:t>немесе</a:t>
            </a:r>
            <a:r>
              <a:rPr lang="ru-RU" sz="2200" dirty="0" smtClean="0"/>
              <a:t> </a:t>
            </a:r>
            <a:r>
              <a:rPr lang="ru-RU" sz="2200" dirty="0" err="1" smtClean="0"/>
              <a:t>адамдар</a:t>
            </a:r>
            <a:r>
              <a:rPr lang="ru-RU" sz="2200" dirty="0" smtClean="0"/>
              <a:t> </a:t>
            </a:r>
            <a:r>
              <a:rPr lang="ru-RU" sz="2200" dirty="0" err="1" smtClean="0"/>
              <a:t>тобынан</a:t>
            </a:r>
            <a:r>
              <a:rPr lang="ru-RU" sz="2200" dirty="0" smtClean="0"/>
              <a:t> </a:t>
            </a:r>
            <a:r>
              <a:rPr lang="ru-RU" sz="2200" dirty="0" err="1" smtClean="0"/>
              <a:t>берілген</a:t>
            </a:r>
            <a:r>
              <a:rPr lang="ru-RU" sz="2200" dirty="0" smtClean="0"/>
              <a:t>; </a:t>
            </a:r>
            <a:br>
              <a:rPr lang="ru-RU" sz="2200" dirty="0" smtClean="0"/>
            </a:br>
            <a:r>
              <a:rPr lang="ru-RU" sz="2200" dirty="0" smtClean="0"/>
              <a:t>b) </a:t>
            </a:r>
            <a:r>
              <a:rPr lang="ru-RU" sz="2200" dirty="0" err="1" smtClean="0"/>
              <a:t>адам</a:t>
            </a:r>
            <a:r>
              <a:rPr lang="ru-RU" sz="2200" dirty="0" smtClean="0"/>
              <a:t> </a:t>
            </a:r>
            <a:r>
              <a:rPr lang="ru-RU" sz="2200" dirty="0" err="1" smtClean="0"/>
              <a:t>Пактіде</a:t>
            </a:r>
            <a:r>
              <a:rPr lang="ru-RU" sz="2200" dirty="0" smtClean="0"/>
              <a:t> </a:t>
            </a:r>
            <a:r>
              <a:rPr lang="ru-RU" sz="2200" dirty="0" err="1" smtClean="0"/>
              <a:t>бекітілген</a:t>
            </a:r>
            <a:r>
              <a:rPr lang="ru-RU" sz="2200" dirty="0" smtClean="0"/>
              <a:t> </a:t>
            </a:r>
            <a:r>
              <a:rPr lang="ru-RU" sz="2200" dirty="0" err="1" smtClean="0"/>
              <a:t>құқықтардың</a:t>
            </a:r>
            <a:r>
              <a:rPr lang="ru-RU" sz="2200" dirty="0" smtClean="0"/>
              <a:t> </a:t>
            </a:r>
            <a:r>
              <a:rPr lang="ru-RU" sz="2200" dirty="0" err="1" smtClean="0"/>
              <a:t>бұзылғандығын</a:t>
            </a:r>
            <a:r>
              <a:rPr lang="ru-RU" sz="2200" dirty="0" smtClean="0"/>
              <a:t> </a:t>
            </a:r>
            <a:r>
              <a:rPr lang="ru-RU" sz="2200" dirty="0" err="1" smtClean="0"/>
              <a:t>жеткілікті</a:t>
            </a:r>
            <a:r>
              <a:rPr lang="ru-RU" sz="2200" dirty="0" smtClean="0"/>
              <a:t> </a:t>
            </a:r>
            <a:r>
              <a:rPr lang="ru-RU" sz="2200" dirty="0" err="1" smtClean="0"/>
              <a:t>түрде</a:t>
            </a:r>
            <a:r>
              <a:rPr lang="ru-RU" sz="2200" dirty="0" smtClean="0"/>
              <a:t> </a:t>
            </a:r>
            <a:r>
              <a:rPr lang="ru-RU" sz="2200" dirty="0" err="1" smtClean="0"/>
              <a:t>негіздейді</a:t>
            </a:r>
            <a:r>
              <a:rPr lang="ru-RU" sz="2200" dirty="0" smtClean="0"/>
              <a:t> (</a:t>
            </a:r>
            <a:r>
              <a:rPr lang="ru-RU" sz="2200" dirty="0" err="1" smtClean="0"/>
              <a:t>дәлелдер</a:t>
            </a:r>
            <a:r>
              <a:rPr lang="ru-RU" sz="2200" dirty="0" smtClean="0"/>
              <a:t> </a:t>
            </a:r>
            <a:r>
              <a:rPr lang="ru-RU" sz="2200" dirty="0" err="1" smtClean="0"/>
              <a:t>келтірілуі</a:t>
            </a:r>
            <a:r>
              <a:rPr lang="ru-RU" sz="2200" dirty="0" smtClean="0"/>
              <a:t> </a:t>
            </a:r>
            <a:r>
              <a:rPr lang="ru-RU" sz="2200" dirty="0" err="1" smtClean="0"/>
              <a:t>тиіс</a:t>
            </a:r>
            <a:r>
              <a:rPr lang="ru-RU" sz="2200" dirty="0" smtClean="0"/>
              <a:t>). </a:t>
            </a:r>
            <a:r>
              <a:rPr lang="ru-RU" sz="2200" dirty="0" err="1" smtClean="0"/>
              <a:t>Жалпы</a:t>
            </a:r>
            <a:r>
              <a:rPr lang="ru-RU" sz="2200" dirty="0" smtClean="0"/>
              <a:t> </a:t>
            </a:r>
            <a:r>
              <a:rPr lang="ru-RU" sz="2200" dirty="0" err="1" smtClean="0"/>
              <a:t>ережеге</a:t>
            </a:r>
            <a:r>
              <a:rPr lang="ru-RU" sz="2200" dirty="0" smtClean="0"/>
              <a:t> </a:t>
            </a:r>
            <a:r>
              <a:rPr lang="ru-RU" sz="2200" dirty="0" err="1" smtClean="0"/>
              <a:t>сай</a:t>
            </a:r>
            <a:r>
              <a:rPr lang="ru-RU" sz="2200" dirty="0" smtClean="0"/>
              <a:t>, </a:t>
            </a:r>
            <a:r>
              <a:rPr lang="ru-RU" sz="2200" dirty="0" err="1" smtClean="0"/>
              <a:t>шағым</a:t>
            </a:r>
            <a:r>
              <a:rPr lang="ru-RU" sz="2200" dirty="0" smtClean="0"/>
              <a:t> </a:t>
            </a:r>
            <a:r>
              <a:rPr lang="ru-RU" sz="2200" dirty="0" err="1" smtClean="0"/>
              <a:t>адамның</a:t>
            </a:r>
            <a:r>
              <a:rPr lang="ru-RU" sz="2200" dirty="0" smtClean="0"/>
              <a:t> </a:t>
            </a:r>
            <a:r>
              <a:rPr lang="ru-RU" sz="2200" dirty="0" err="1" smtClean="0"/>
              <a:t>өзімен</a:t>
            </a:r>
            <a:r>
              <a:rPr lang="ru-RU" sz="2200" dirty="0" smtClean="0"/>
              <a:t> </a:t>
            </a:r>
            <a:r>
              <a:rPr lang="ru-RU" sz="2200" dirty="0" err="1" smtClean="0"/>
              <a:t>немесе</a:t>
            </a:r>
            <a:r>
              <a:rPr lang="ru-RU" sz="2200" dirty="0" smtClean="0"/>
              <a:t> </a:t>
            </a:r>
            <a:r>
              <a:rPr lang="ru-RU" sz="2200" dirty="0" err="1" smtClean="0"/>
              <a:t>оның</a:t>
            </a:r>
            <a:r>
              <a:rPr lang="ru-RU" sz="2200" dirty="0" smtClean="0"/>
              <a:t> </a:t>
            </a:r>
            <a:r>
              <a:rPr lang="ru-RU" sz="2200" dirty="0" err="1" smtClean="0"/>
              <a:t>өкілімен</a:t>
            </a:r>
            <a:r>
              <a:rPr lang="ru-RU" sz="2200" dirty="0" smtClean="0"/>
              <a:t> </a:t>
            </a:r>
            <a:r>
              <a:rPr lang="ru-RU" sz="2200" dirty="0" err="1" smtClean="0"/>
              <a:t>берілуі</a:t>
            </a:r>
            <a:r>
              <a:rPr lang="ru-RU" sz="2200" dirty="0" smtClean="0"/>
              <a:t> </a:t>
            </a:r>
            <a:r>
              <a:rPr lang="ru-RU" sz="2200" dirty="0" err="1" smtClean="0"/>
              <a:t>тиіс</a:t>
            </a:r>
            <a:r>
              <a:rPr lang="ru-RU" sz="2200" dirty="0" smtClean="0"/>
              <a:t>. </a:t>
            </a:r>
            <a:r>
              <a:rPr lang="ru-RU" sz="2200" dirty="0" err="1" smtClean="0"/>
              <a:t>Алайда</a:t>
            </a:r>
            <a:r>
              <a:rPr lang="ru-RU" sz="2200" dirty="0"/>
              <a:t>, </a:t>
            </a:r>
            <a:r>
              <a:rPr lang="ru-RU" sz="2200" dirty="0" err="1" smtClean="0"/>
              <a:t>егер</a:t>
            </a:r>
            <a:r>
              <a:rPr lang="ru-RU" sz="2200" dirty="0" smtClean="0"/>
              <a:t> </a:t>
            </a:r>
            <a:r>
              <a:rPr lang="ru-RU" sz="2200" dirty="0" err="1"/>
              <a:t>құқығы</a:t>
            </a:r>
            <a:r>
              <a:rPr lang="ru-RU" sz="2200" dirty="0"/>
              <a:t> </a:t>
            </a:r>
            <a:r>
              <a:rPr lang="ru-RU" sz="2200" dirty="0" err="1"/>
              <a:t>бұзылып</a:t>
            </a:r>
            <a:r>
              <a:rPr lang="ru-RU" sz="2200" dirty="0"/>
              <a:t> </a:t>
            </a:r>
            <a:r>
              <a:rPr lang="ru-RU" sz="2200" dirty="0" err="1"/>
              <a:t>отыр</a:t>
            </a:r>
            <a:r>
              <a:rPr lang="ru-RU" sz="2200" dirty="0"/>
              <a:t> </a:t>
            </a:r>
            <a:r>
              <a:rPr lang="ru-RU" sz="2200" dirty="0" err="1"/>
              <a:t>деп</a:t>
            </a:r>
            <a:r>
              <a:rPr lang="ru-RU" sz="2200" dirty="0"/>
              <a:t> </a:t>
            </a:r>
            <a:r>
              <a:rPr lang="ru-RU" sz="2200" dirty="0" err="1"/>
              <a:t>пайымдалған</a:t>
            </a:r>
            <a:r>
              <a:rPr lang="ru-RU" sz="2200" dirty="0"/>
              <a:t> </a:t>
            </a:r>
            <a:r>
              <a:rPr lang="ru-RU" sz="2200" dirty="0" err="1" smtClean="0"/>
              <a:t>адам</a:t>
            </a:r>
            <a:r>
              <a:rPr lang="ru-RU" sz="2200" dirty="0" smtClean="0"/>
              <a:t> </a:t>
            </a:r>
            <a:r>
              <a:rPr lang="ru-RU" sz="2200" dirty="0" err="1"/>
              <a:t>өзі</a:t>
            </a:r>
            <a:r>
              <a:rPr lang="ru-RU" sz="2200" dirty="0"/>
              <a:t> </a:t>
            </a:r>
            <a:r>
              <a:rPr lang="ru-RU" sz="2200" dirty="0" err="1"/>
              <a:t>шағым</a:t>
            </a:r>
            <a:r>
              <a:rPr lang="ru-RU" sz="2200" dirty="0"/>
              <a:t> </a:t>
            </a:r>
            <a:r>
              <a:rPr lang="ru-RU" sz="2200" dirty="0" err="1"/>
              <a:t>беруге</a:t>
            </a:r>
            <a:r>
              <a:rPr lang="ru-RU" sz="2200" dirty="0"/>
              <a:t> </a:t>
            </a:r>
            <a:r>
              <a:rPr lang="ru-RU" sz="2200" dirty="0" err="1"/>
              <a:t>мүмкіншілігі</a:t>
            </a:r>
            <a:r>
              <a:rPr lang="ru-RU" sz="2200" dirty="0"/>
              <a:t> </a:t>
            </a:r>
            <a:r>
              <a:rPr lang="ru-RU" sz="2200" dirty="0" err="1" smtClean="0"/>
              <a:t>болмаса</a:t>
            </a:r>
            <a:r>
              <a:rPr lang="ru-RU" sz="2200" dirty="0" smtClean="0"/>
              <a:t>, </a:t>
            </a:r>
            <a:r>
              <a:rPr lang="ru-RU" sz="2200" dirty="0" err="1" smtClean="0"/>
              <a:t>ондай</a:t>
            </a:r>
            <a:r>
              <a:rPr lang="ru-RU" sz="2200" dirty="0" smtClean="0"/>
              <a:t> </a:t>
            </a:r>
            <a:r>
              <a:rPr lang="ru-RU" sz="2200" dirty="0" err="1" smtClean="0"/>
              <a:t>адамның</a:t>
            </a:r>
            <a:r>
              <a:rPr lang="ru-RU" sz="2200" dirty="0" smtClean="0"/>
              <a:t> </a:t>
            </a:r>
            <a:r>
              <a:rPr lang="ru-RU" sz="2200" dirty="0" err="1" smtClean="0"/>
              <a:t>атынан</a:t>
            </a:r>
            <a:r>
              <a:rPr lang="ru-RU" sz="2200" dirty="0" smtClean="0"/>
              <a:t> </a:t>
            </a:r>
            <a:r>
              <a:rPr lang="ru-RU" sz="2200" dirty="0" err="1" smtClean="0"/>
              <a:t>берілген</a:t>
            </a:r>
            <a:r>
              <a:rPr lang="ru-RU" sz="2200" dirty="0" smtClean="0"/>
              <a:t> </a:t>
            </a:r>
            <a:r>
              <a:rPr lang="ru-RU" sz="2200" dirty="0" err="1" smtClean="0"/>
              <a:t>шағым</a:t>
            </a:r>
            <a:r>
              <a:rPr lang="ru-RU" sz="2200" dirty="0" smtClean="0"/>
              <a:t> </a:t>
            </a:r>
            <a:r>
              <a:rPr lang="ru-RU" sz="2200" dirty="0" err="1" smtClean="0"/>
              <a:t>қабылдануы</a:t>
            </a:r>
            <a:r>
              <a:rPr lang="ru-RU" sz="2200" dirty="0" smtClean="0"/>
              <a:t> </a:t>
            </a:r>
            <a:r>
              <a:rPr lang="ru-RU" sz="2200" dirty="0" err="1" smtClean="0"/>
              <a:t>мүмкін</a:t>
            </a:r>
            <a:r>
              <a:rPr lang="ru-RU" sz="2200" dirty="0" smtClean="0"/>
              <a:t>; </a:t>
            </a:r>
            <a:endParaRPr lang="en-GB" sz="2200" dirty="0"/>
          </a:p>
        </p:txBody>
      </p:sp>
      <p:sp>
        <p:nvSpPr>
          <p:cNvPr id="4" name="Slide Number Placeholder 3"/>
          <p:cNvSpPr>
            <a:spLocks noGrp="1"/>
          </p:cNvSpPr>
          <p:nvPr>
            <p:ph type="sldNum" sz="quarter" idx="12"/>
          </p:nvPr>
        </p:nvSpPr>
        <p:spPr/>
        <p:txBody>
          <a:bodyPr/>
          <a:lstStyle/>
          <a:p>
            <a:pPr>
              <a:defRPr/>
            </a:pPr>
            <a:fld id="{A067B0A8-F0DA-4C40-8F35-7182437C5354}" type="slidenum">
              <a:rPr lang="en-US" altLang="en-US" smtClean="0"/>
              <a:pPr>
                <a:defRPr/>
              </a:pPr>
              <a:t>5</a:t>
            </a:fld>
            <a:endParaRPr lang="en-US" altLang="en-US"/>
          </a:p>
        </p:txBody>
      </p:sp>
    </p:spTree>
    <p:extLst>
      <p:ext uri="{BB962C8B-B14F-4D97-AF65-F5344CB8AC3E}">
        <p14:creationId xmlns:p14="http://schemas.microsoft.com/office/powerpoint/2010/main" val="4256212221"/>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5970587"/>
          </a:xfrm>
        </p:spPr>
        <p:txBody>
          <a:bodyPr/>
          <a:lstStyle/>
          <a:p>
            <a:pPr algn="just"/>
            <a:r>
              <a:rPr lang="ru-RU" sz="2600" dirty="0"/>
              <a:t>с) </a:t>
            </a:r>
            <a:r>
              <a:rPr lang="ru-RU" sz="2600" dirty="0" err="1" smtClean="0"/>
              <a:t>хабарлама</a:t>
            </a:r>
            <a:r>
              <a:rPr lang="ru-RU" sz="2600" dirty="0" smtClean="0"/>
              <a:t> </a:t>
            </a:r>
            <a:r>
              <a:rPr lang="ru-RU" sz="2600" dirty="0" err="1" smtClean="0"/>
              <a:t>шағым</a:t>
            </a:r>
            <a:r>
              <a:rPr lang="ru-RU" sz="2600" dirty="0" smtClean="0"/>
              <a:t> беру </a:t>
            </a:r>
            <a:r>
              <a:rPr lang="ru-RU" sz="2600" dirty="0" err="1" smtClean="0"/>
              <a:t>құқығын</a:t>
            </a:r>
            <a:r>
              <a:rPr lang="ru-RU" sz="2600" dirty="0" smtClean="0"/>
              <a:t> </a:t>
            </a:r>
            <a:r>
              <a:rPr lang="ru-RU" sz="2600" dirty="0" err="1" smtClean="0"/>
              <a:t>теріс</a:t>
            </a:r>
            <a:r>
              <a:rPr lang="ru-RU" sz="2600" dirty="0" smtClean="0"/>
              <a:t> </a:t>
            </a:r>
            <a:r>
              <a:rPr lang="ru-RU" sz="2600" dirty="0" err="1" smtClean="0"/>
              <a:t>пайдаланып</a:t>
            </a:r>
            <a:r>
              <a:rPr lang="ru-RU" sz="2600" dirty="0" smtClean="0"/>
              <a:t> </a:t>
            </a:r>
            <a:r>
              <a:rPr lang="ru-RU" sz="2600" dirty="0" err="1" smtClean="0"/>
              <a:t>отырған</a:t>
            </a:r>
            <a:r>
              <a:rPr lang="ru-RU" sz="2600" dirty="0" smtClean="0"/>
              <a:t> </a:t>
            </a:r>
            <a:r>
              <a:rPr lang="ru-RU" sz="2600" dirty="0" err="1" smtClean="0"/>
              <a:t>жоқ</a:t>
            </a:r>
            <a:r>
              <a:rPr lang="ru-RU" sz="2600" dirty="0" smtClean="0"/>
              <a:t>. </a:t>
            </a:r>
            <a:r>
              <a:rPr lang="ru-RU" sz="2600" dirty="0" err="1" smtClean="0"/>
              <a:t>Егер</a:t>
            </a:r>
            <a:r>
              <a:rPr lang="ru-RU" sz="2600" dirty="0" smtClean="0"/>
              <a:t> </a:t>
            </a:r>
            <a:r>
              <a:rPr lang="ru-RU" sz="2600" dirty="0" err="1" smtClean="0"/>
              <a:t>құқықтық</a:t>
            </a:r>
            <a:r>
              <a:rPr lang="ru-RU" sz="2600" dirty="0" smtClean="0"/>
              <a:t> </a:t>
            </a:r>
            <a:r>
              <a:rPr lang="ru-RU" sz="2600" dirty="0" err="1" smtClean="0"/>
              <a:t>қорғаудың</a:t>
            </a:r>
            <a:r>
              <a:rPr lang="ru-RU" sz="2600" dirty="0" smtClean="0"/>
              <a:t> </a:t>
            </a:r>
            <a:r>
              <a:rPr lang="ru-RU" sz="2600" dirty="0" err="1" smtClean="0"/>
              <a:t>ішкі</a:t>
            </a:r>
            <a:r>
              <a:rPr lang="ru-RU" sz="2600" dirty="0" smtClean="0"/>
              <a:t> </a:t>
            </a:r>
            <a:r>
              <a:rPr lang="ru-RU" sz="2600" dirty="0" err="1" smtClean="0"/>
              <a:t>құралдарын</a:t>
            </a:r>
            <a:r>
              <a:rPr lang="ru-RU" sz="2600" dirty="0" smtClean="0"/>
              <a:t> </a:t>
            </a:r>
            <a:r>
              <a:rPr lang="ru-RU" sz="2600" dirty="0" err="1" smtClean="0"/>
              <a:t>пайдалнудан</a:t>
            </a:r>
            <a:r>
              <a:rPr lang="ru-RU" sz="2600" dirty="0" smtClean="0"/>
              <a:t> </a:t>
            </a:r>
            <a:r>
              <a:rPr lang="ru-RU" sz="2600" dirty="0" err="1" smtClean="0"/>
              <a:t>кейін</a:t>
            </a:r>
            <a:r>
              <a:rPr lang="ru-RU" sz="2600" dirty="0" smtClean="0"/>
              <a:t> 5 </a:t>
            </a:r>
            <a:r>
              <a:rPr lang="ru-RU" sz="2600" dirty="0" err="1" smtClean="0"/>
              <a:t>жыл</a:t>
            </a:r>
            <a:r>
              <a:rPr lang="ru-RU" sz="2600" dirty="0" smtClean="0"/>
              <a:t> </a:t>
            </a:r>
            <a:r>
              <a:rPr lang="ru-RU" sz="2600" dirty="0" err="1" smtClean="0"/>
              <a:t>өтіп</a:t>
            </a:r>
            <a:r>
              <a:rPr lang="ru-RU" sz="2600" dirty="0" smtClean="0"/>
              <a:t> </a:t>
            </a:r>
            <a:r>
              <a:rPr lang="ru-RU" sz="2600" dirty="0" err="1" smtClean="0"/>
              <a:t>кетсе</a:t>
            </a:r>
            <a:r>
              <a:rPr lang="ru-RU" sz="2600" dirty="0"/>
              <a:t> </a:t>
            </a:r>
            <a:r>
              <a:rPr lang="ru-RU" sz="2600" dirty="0" err="1" smtClean="0"/>
              <a:t>немес</a:t>
            </a:r>
            <a:r>
              <a:rPr lang="ru-RU" sz="2600" dirty="0" smtClean="0"/>
              <a:t> </a:t>
            </a:r>
            <a:r>
              <a:rPr lang="ru-RU" sz="2600" dirty="0" err="1" smtClean="0"/>
              <a:t>басқа</a:t>
            </a:r>
            <a:r>
              <a:rPr lang="ru-RU" sz="2600" dirty="0" smtClean="0"/>
              <a:t> </a:t>
            </a:r>
            <a:r>
              <a:rPr lang="ru-RU" sz="2600" dirty="0" err="1" smtClean="0"/>
              <a:t>халықаралық</a:t>
            </a:r>
            <a:r>
              <a:rPr lang="ru-RU" sz="2600" dirty="0" smtClean="0"/>
              <a:t> </a:t>
            </a:r>
            <a:r>
              <a:rPr lang="ru-RU" sz="2600" dirty="0" err="1" smtClean="0"/>
              <a:t>қорғау</a:t>
            </a:r>
            <a:r>
              <a:rPr lang="ru-RU" sz="2600" dirty="0" smtClean="0"/>
              <a:t> </a:t>
            </a:r>
            <a:r>
              <a:rPr lang="ru-RU" sz="2600" dirty="0" err="1" smtClean="0"/>
              <a:t>процедурасынан</a:t>
            </a:r>
            <a:r>
              <a:rPr lang="ru-RU" sz="2600" dirty="0" smtClean="0"/>
              <a:t> </a:t>
            </a:r>
            <a:r>
              <a:rPr lang="ru-RU" sz="2600" dirty="0" err="1" smtClean="0"/>
              <a:t>кейін</a:t>
            </a:r>
            <a:r>
              <a:rPr lang="ru-RU" sz="2600" dirty="0" smtClean="0"/>
              <a:t> 3 </a:t>
            </a:r>
            <a:r>
              <a:rPr lang="ru-RU" sz="2600" dirty="0" err="1" smtClean="0"/>
              <a:t>дыл</a:t>
            </a:r>
            <a:r>
              <a:rPr lang="ru-RU" sz="2600" dirty="0" smtClean="0"/>
              <a:t> </a:t>
            </a:r>
            <a:r>
              <a:rPr lang="ru-RU" sz="2600" dirty="0" err="1" smtClean="0"/>
              <a:t>өтіп</a:t>
            </a:r>
            <a:r>
              <a:rPr lang="ru-RU" sz="2600" dirty="0" smtClean="0"/>
              <a:t> </a:t>
            </a:r>
            <a:r>
              <a:rPr lang="ru-RU" sz="2600" dirty="0" err="1" smtClean="0"/>
              <a:t>кетсе</a:t>
            </a:r>
            <a:r>
              <a:rPr lang="ru-RU" sz="2600" dirty="0" smtClean="0"/>
              <a:t>, </a:t>
            </a:r>
            <a:r>
              <a:rPr lang="ru-RU" sz="2600" dirty="0" err="1" smtClean="0"/>
              <a:t>хабарламаны</a:t>
            </a:r>
            <a:r>
              <a:rPr lang="ru-RU" sz="2600" dirty="0" smtClean="0"/>
              <a:t> </a:t>
            </a:r>
            <a:r>
              <a:rPr lang="ru-RU" sz="2600" dirty="0" err="1" smtClean="0"/>
              <a:t>кеш</a:t>
            </a:r>
            <a:r>
              <a:rPr lang="ru-RU" sz="2600" dirty="0" smtClean="0"/>
              <a:t> </a:t>
            </a:r>
            <a:r>
              <a:rPr lang="ru-RU" sz="2600" dirty="0" err="1" smtClean="0"/>
              <a:t>беруді</a:t>
            </a:r>
            <a:r>
              <a:rPr lang="ru-RU" sz="2600" dirty="0" smtClean="0"/>
              <a:t> </a:t>
            </a:r>
            <a:r>
              <a:rPr lang="ru-RU" sz="2600" dirty="0" err="1" smtClean="0"/>
              <a:t>ақтайтын</a:t>
            </a:r>
            <a:r>
              <a:rPr lang="ru-RU" sz="2600" dirty="0" smtClean="0"/>
              <a:t> </a:t>
            </a:r>
            <a:r>
              <a:rPr lang="ru-RU" sz="2600" dirty="0" err="1" smtClean="0"/>
              <a:t>себептер</a:t>
            </a:r>
            <a:r>
              <a:rPr lang="ru-RU" sz="2600" dirty="0" smtClean="0"/>
              <a:t> </a:t>
            </a:r>
            <a:r>
              <a:rPr lang="ru-RU" sz="2600" dirty="0" err="1" smtClean="0"/>
              <a:t>болмаса</a:t>
            </a:r>
            <a:r>
              <a:rPr lang="ru-RU" sz="2600" dirty="0" smtClean="0"/>
              <a:t>, </a:t>
            </a:r>
            <a:r>
              <a:rPr lang="ru-RU" sz="2600" dirty="0" err="1" smtClean="0"/>
              <a:t>хабарлама</a:t>
            </a:r>
            <a:r>
              <a:rPr lang="ru-RU" sz="2600" dirty="0" smtClean="0"/>
              <a:t> </a:t>
            </a:r>
            <a:r>
              <a:rPr lang="ru-RU" sz="2600" dirty="0" err="1" smtClean="0"/>
              <a:t>қабылданбайды</a:t>
            </a:r>
            <a:r>
              <a:rPr lang="ru-RU" sz="2600" dirty="0" smtClean="0"/>
              <a:t>; </a:t>
            </a:r>
            <a:endParaRPr lang="en-GB" sz="2600" dirty="0"/>
          </a:p>
        </p:txBody>
      </p:sp>
      <p:sp>
        <p:nvSpPr>
          <p:cNvPr id="4" name="Slide Number Placeholder 3"/>
          <p:cNvSpPr>
            <a:spLocks noGrp="1"/>
          </p:cNvSpPr>
          <p:nvPr>
            <p:ph type="sldNum" sz="quarter" idx="12"/>
          </p:nvPr>
        </p:nvSpPr>
        <p:spPr/>
        <p:txBody>
          <a:bodyPr/>
          <a:lstStyle/>
          <a:p>
            <a:pPr>
              <a:defRPr/>
            </a:pPr>
            <a:fld id="{A067B0A8-F0DA-4C40-8F35-7182437C5354}" type="slidenum">
              <a:rPr lang="en-US" altLang="en-US" smtClean="0"/>
              <a:pPr>
                <a:defRPr/>
              </a:pPr>
              <a:t>6</a:t>
            </a:fld>
            <a:endParaRPr lang="en-US" altLang="en-US"/>
          </a:p>
        </p:txBody>
      </p:sp>
    </p:spTree>
    <p:extLst>
      <p:ext uri="{BB962C8B-B14F-4D97-AF65-F5344CB8AC3E}">
        <p14:creationId xmlns:p14="http://schemas.microsoft.com/office/powerpoint/2010/main" val="1843806905"/>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5970587"/>
          </a:xfrm>
        </p:spPr>
        <p:txBody>
          <a:bodyPr/>
          <a:lstStyle/>
          <a:p>
            <a:pPr algn="l"/>
            <a:r>
              <a:rPr lang="ru-RU" sz="2800" dirty="0" smtClean="0"/>
              <a:t>d) </a:t>
            </a:r>
            <a:r>
              <a:rPr lang="ru-RU" sz="2800" dirty="0" err="1" smtClean="0"/>
              <a:t>хабарлама</a:t>
            </a:r>
            <a:r>
              <a:rPr lang="ru-RU" sz="2800" dirty="0" smtClean="0"/>
              <a:t> </a:t>
            </a:r>
            <a:r>
              <a:rPr lang="ru-RU" sz="2800" dirty="0" err="1" smtClean="0"/>
              <a:t>Пактінің</a:t>
            </a:r>
            <a:r>
              <a:rPr lang="ru-RU" sz="2800" dirty="0" smtClean="0"/>
              <a:t> </a:t>
            </a:r>
            <a:r>
              <a:rPr lang="ru-RU" sz="2800" dirty="0" err="1" smtClean="0"/>
              <a:t>ережелеріне</a:t>
            </a:r>
            <a:r>
              <a:rPr lang="ru-RU" sz="2800" dirty="0" smtClean="0"/>
              <a:t> </a:t>
            </a:r>
            <a:r>
              <a:rPr lang="ru-RU" sz="2800" dirty="0" err="1" smtClean="0"/>
              <a:t>сай</a:t>
            </a:r>
            <a:r>
              <a:rPr lang="ru-RU" sz="2800" dirty="0" smtClean="0"/>
              <a:t> </a:t>
            </a:r>
            <a:r>
              <a:rPr lang="ru-RU" sz="2800" dirty="0" err="1" smtClean="0"/>
              <a:t>келеді</a:t>
            </a:r>
            <a:r>
              <a:rPr lang="ru-RU" sz="2800" dirty="0" smtClean="0"/>
              <a:t>; </a:t>
            </a:r>
            <a:br>
              <a:rPr lang="ru-RU" sz="2800" dirty="0" smtClean="0"/>
            </a:br>
            <a:r>
              <a:rPr lang="ru-RU" sz="2800" dirty="0" smtClean="0"/>
              <a:t/>
            </a:r>
            <a:br>
              <a:rPr lang="ru-RU" sz="2800" dirty="0" smtClean="0"/>
            </a:br>
            <a:r>
              <a:rPr lang="ru-RU" sz="2800" dirty="0" smtClean="0"/>
              <a:t>е) осы </a:t>
            </a:r>
            <a:r>
              <a:rPr lang="ru-RU" sz="2800" dirty="0" err="1" smtClean="0"/>
              <a:t>мәселе</a:t>
            </a:r>
            <a:r>
              <a:rPr lang="ru-RU" sz="2800" dirty="0" smtClean="0"/>
              <a:t> </a:t>
            </a:r>
            <a:r>
              <a:rPr lang="ru-RU" sz="2800" dirty="0" err="1" smtClean="0"/>
              <a:t>басқа</a:t>
            </a:r>
            <a:r>
              <a:rPr lang="ru-RU" sz="2800" dirty="0" smtClean="0"/>
              <a:t> </a:t>
            </a:r>
            <a:r>
              <a:rPr lang="ru-RU" sz="2800" dirty="0" err="1" smtClean="0"/>
              <a:t>халықаралық</a:t>
            </a:r>
            <a:r>
              <a:rPr lang="ru-RU" sz="2800" dirty="0" smtClean="0"/>
              <a:t> </a:t>
            </a:r>
            <a:r>
              <a:rPr lang="ru-RU" sz="2800" dirty="0" err="1" smtClean="0"/>
              <a:t>қорғау</a:t>
            </a:r>
            <a:r>
              <a:rPr lang="ru-RU" sz="2800" dirty="0" smtClean="0"/>
              <a:t> </a:t>
            </a:r>
            <a:r>
              <a:rPr lang="ru-RU" sz="2800" dirty="0" err="1" smtClean="0"/>
              <a:t>процедурасымен</a:t>
            </a:r>
            <a:r>
              <a:rPr lang="ru-RU" sz="2800" dirty="0" smtClean="0"/>
              <a:t> </a:t>
            </a:r>
            <a:r>
              <a:rPr lang="ru-RU" sz="2800" dirty="0" err="1" smtClean="0"/>
              <a:t>қаралып</a:t>
            </a:r>
            <a:r>
              <a:rPr lang="ru-RU" sz="2800" dirty="0" smtClean="0"/>
              <a:t> </a:t>
            </a:r>
            <a:r>
              <a:rPr lang="ru-RU" sz="2800" dirty="0" err="1" smtClean="0"/>
              <a:t>жатқан</a:t>
            </a:r>
            <a:r>
              <a:rPr lang="ru-RU" sz="2800" dirty="0" smtClean="0"/>
              <a:t> </a:t>
            </a:r>
            <a:r>
              <a:rPr lang="ru-RU" sz="2800" dirty="0" err="1" smtClean="0"/>
              <a:t>жоқ</a:t>
            </a:r>
            <a:r>
              <a:rPr lang="ru-RU" sz="2800" dirty="0" smtClean="0"/>
              <a:t>; </a:t>
            </a:r>
            <a:br>
              <a:rPr lang="ru-RU" sz="2800" dirty="0" smtClean="0"/>
            </a:br>
            <a:r>
              <a:rPr lang="ru-RU" sz="2800" dirty="0" smtClean="0"/>
              <a:t/>
            </a:r>
            <a:br>
              <a:rPr lang="ru-RU" sz="2800" dirty="0" smtClean="0"/>
            </a:br>
            <a:r>
              <a:rPr lang="ru-RU" sz="2800" dirty="0" smtClean="0"/>
              <a:t>f) </a:t>
            </a:r>
            <a:r>
              <a:rPr lang="ru-RU" sz="2800" dirty="0" err="1" smtClean="0"/>
              <a:t>хабарлама</a:t>
            </a:r>
            <a:r>
              <a:rPr lang="ru-RU" sz="2800" dirty="0" smtClean="0"/>
              <a:t> </a:t>
            </a:r>
            <a:r>
              <a:rPr lang="ru-RU" sz="2800" dirty="0" err="1" smtClean="0"/>
              <a:t>беруші</a:t>
            </a:r>
            <a:r>
              <a:rPr lang="ru-RU" sz="2800" dirty="0" smtClean="0"/>
              <a:t> </a:t>
            </a:r>
            <a:r>
              <a:rPr lang="ru-RU" sz="2800" dirty="0" err="1" smtClean="0"/>
              <a:t>тұлда</a:t>
            </a:r>
            <a:r>
              <a:rPr lang="ru-RU" sz="2800" dirty="0" smtClean="0"/>
              <a:t> </a:t>
            </a:r>
            <a:r>
              <a:rPr lang="ru-RU" sz="2800" dirty="0" err="1" smtClean="0"/>
              <a:t>құқықтық</a:t>
            </a:r>
            <a:r>
              <a:rPr lang="ru-RU" sz="2800" dirty="0" smtClean="0"/>
              <a:t> </a:t>
            </a:r>
            <a:r>
              <a:rPr lang="ru-RU" sz="2800" dirty="0" err="1" smtClean="0"/>
              <a:t>қорғаудың</a:t>
            </a:r>
            <a:r>
              <a:rPr lang="ru-RU" sz="2800" dirty="0" smtClean="0"/>
              <a:t> </a:t>
            </a:r>
            <a:r>
              <a:rPr lang="ru-RU" sz="2800" dirty="0" err="1" smtClean="0"/>
              <a:t>барлық</a:t>
            </a:r>
            <a:r>
              <a:rPr lang="ru-RU" sz="2800" dirty="0" smtClean="0"/>
              <a:t> </a:t>
            </a:r>
            <a:r>
              <a:rPr lang="ru-RU" sz="2800" dirty="0" err="1" smtClean="0"/>
              <a:t>ішкі</a:t>
            </a:r>
            <a:r>
              <a:rPr lang="ru-RU" sz="2800" dirty="0" smtClean="0"/>
              <a:t> </a:t>
            </a:r>
            <a:r>
              <a:rPr lang="ru-RU" sz="2800" dirty="0" err="1" smtClean="0"/>
              <a:t>құралдары</a:t>
            </a:r>
            <a:r>
              <a:rPr lang="ru-RU" sz="2800" dirty="0" smtClean="0"/>
              <a:t> </a:t>
            </a:r>
            <a:r>
              <a:rPr lang="ru-RU" sz="2800" dirty="0" err="1" smtClean="0"/>
              <a:t>таусылды</a:t>
            </a:r>
            <a:r>
              <a:rPr lang="ru-RU" sz="2800" dirty="0" smtClean="0"/>
              <a:t>. </a:t>
            </a:r>
            <a:endParaRPr lang="en-GB" sz="2800" dirty="0"/>
          </a:p>
        </p:txBody>
      </p:sp>
      <p:sp>
        <p:nvSpPr>
          <p:cNvPr id="4" name="Slide Number Placeholder 3"/>
          <p:cNvSpPr>
            <a:spLocks noGrp="1"/>
          </p:cNvSpPr>
          <p:nvPr>
            <p:ph type="sldNum" sz="quarter" idx="12"/>
          </p:nvPr>
        </p:nvSpPr>
        <p:spPr/>
        <p:txBody>
          <a:bodyPr/>
          <a:lstStyle/>
          <a:p>
            <a:pPr>
              <a:defRPr/>
            </a:pPr>
            <a:fld id="{A067B0A8-F0DA-4C40-8F35-7182437C5354}" type="slidenum">
              <a:rPr lang="en-US" altLang="en-US" smtClean="0"/>
              <a:pPr>
                <a:defRPr/>
              </a:pPr>
              <a:t>7</a:t>
            </a:fld>
            <a:endParaRPr lang="en-US" altLang="en-US"/>
          </a:p>
        </p:txBody>
      </p:sp>
    </p:spTree>
    <p:extLst>
      <p:ext uri="{BB962C8B-B14F-4D97-AF65-F5344CB8AC3E}">
        <p14:creationId xmlns:p14="http://schemas.microsoft.com/office/powerpoint/2010/main" val="1849992541"/>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z="2000" b="1" dirty="0" smtClean="0"/>
              <a:t>АЗАМАТТЫҚ ЖӘНЕ САСИ ҚҰҚЫҚТАР ТУРАЛЫ ХАЛЫҚАРАЛЫҚ ПАКТІГЕ ФАКУЛЬТАТИВТІ ПРОТОКОЛҒА СӘЙКЕС ХАБАРЛАМА БЕРУДІҢ ҮЛГІЛІ ФОРМУЛЯРЫ</a:t>
            </a:r>
            <a:endParaRPr lang="en-GB" sz="2000" b="1" dirty="0"/>
          </a:p>
        </p:txBody>
      </p:sp>
      <p:sp>
        <p:nvSpPr>
          <p:cNvPr id="3" name="Content Placeholder 2"/>
          <p:cNvSpPr>
            <a:spLocks noGrp="1"/>
          </p:cNvSpPr>
          <p:nvPr>
            <p:ph idx="1"/>
          </p:nvPr>
        </p:nvSpPr>
        <p:spPr>
          <a:xfrm>
            <a:off x="457200" y="1628800"/>
            <a:ext cx="8229600" cy="4824536"/>
          </a:xfrm>
        </p:spPr>
        <p:txBody>
          <a:bodyPr/>
          <a:lstStyle/>
          <a:p>
            <a:pPr marL="0" indent="0">
              <a:buNone/>
            </a:pPr>
            <a:r>
              <a:rPr lang="en-US" sz="2200" b="1" dirty="0" smtClean="0"/>
              <a:t>I.	</a:t>
            </a:r>
            <a:r>
              <a:rPr lang="kk-KZ" sz="2200" b="1" dirty="0" smtClean="0"/>
              <a:t>Автор туралы ақпарат</a:t>
            </a:r>
            <a:r>
              <a:rPr lang="ru-RU" sz="2200" b="1" dirty="0" smtClean="0"/>
              <a:t>: </a:t>
            </a:r>
          </a:p>
          <a:p>
            <a:pPr marL="0" indent="0">
              <a:buNone/>
            </a:pPr>
            <a:r>
              <a:rPr lang="ru-RU" sz="2200" dirty="0" err="1" smtClean="0"/>
              <a:t>Тегі</a:t>
            </a:r>
            <a:r>
              <a:rPr lang="ru-RU" sz="2200" dirty="0" smtClean="0"/>
              <a:t>: </a:t>
            </a:r>
            <a:r>
              <a:rPr lang="ru-RU" sz="2200" dirty="0"/>
              <a:t>........................... </a:t>
            </a:r>
            <a:r>
              <a:rPr lang="ru-RU" sz="2200" dirty="0" err="1" smtClean="0"/>
              <a:t>Аты</a:t>
            </a:r>
            <a:r>
              <a:rPr lang="ru-RU" sz="2200" dirty="0" smtClean="0"/>
              <a:t>: ........................ </a:t>
            </a:r>
          </a:p>
          <a:p>
            <a:pPr marL="0" indent="0">
              <a:buNone/>
            </a:pPr>
            <a:r>
              <a:rPr lang="ru-RU" sz="2200" dirty="0" err="1" smtClean="0"/>
              <a:t>Азаматтығы</a:t>
            </a:r>
            <a:r>
              <a:rPr lang="ru-RU" sz="2200" dirty="0" smtClean="0"/>
              <a:t>: ...................</a:t>
            </a:r>
            <a:r>
              <a:rPr lang="ru-RU" sz="2200" dirty="0" err="1" smtClean="0"/>
              <a:t>Туылған</a:t>
            </a:r>
            <a:r>
              <a:rPr lang="ru-RU" sz="2200" dirty="0" smtClean="0"/>
              <a:t> </a:t>
            </a:r>
            <a:r>
              <a:rPr lang="ru-RU" sz="2200" dirty="0" err="1" smtClean="0"/>
              <a:t>уақыты</a:t>
            </a:r>
            <a:r>
              <a:rPr lang="ru-RU" sz="2200" dirty="0" smtClean="0"/>
              <a:t> </a:t>
            </a:r>
            <a:r>
              <a:rPr lang="ru-RU" sz="2200" dirty="0" err="1" smtClean="0"/>
              <a:t>және</a:t>
            </a:r>
            <a:r>
              <a:rPr lang="ru-RU" sz="2200" dirty="0" smtClean="0"/>
              <a:t> </a:t>
            </a:r>
            <a:r>
              <a:rPr lang="ru-RU" sz="2200" dirty="0" err="1" smtClean="0"/>
              <a:t>орны</a:t>
            </a:r>
            <a:r>
              <a:rPr lang="ru-RU" sz="2200" dirty="0" smtClean="0"/>
              <a:t>:..... </a:t>
            </a:r>
          </a:p>
          <a:p>
            <a:pPr marL="0" indent="0">
              <a:buNone/>
            </a:pPr>
            <a:r>
              <a:rPr lang="ru-RU" sz="2200" dirty="0" smtClean="0"/>
              <a:t>Осы </a:t>
            </a:r>
            <a:r>
              <a:rPr lang="ru-RU" sz="2200" dirty="0" err="1" smtClean="0"/>
              <a:t>шағым</a:t>
            </a:r>
            <a:r>
              <a:rPr lang="ru-RU" sz="2200" dirty="0" smtClean="0"/>
              <a:t> </a:t>
            </a:r>
            <a:r>
              <a:rPr lang="ru-RU" sz="2200" dirty="0" err="1" smtClean="0"/>
              <a:t>бойынша</a:t>
            </a:r>
            <a:r>
              <a:rPr lang="ru-RU" sz="2200" dirty="0" smtClean="0"/>
              <a:t> </a:t>
            </a:r>
            <a:r>
              <a:rPr lang="ru-RU" sz="2200" dirty="0" err="1" smtClean="0"/>
              <a:t>байланыс</a:t>
            </a:r>
            <a:r>
              <a:rPr lang="ru-RU" sz="2200" dirty="0" smtClean="0"/>
              <a:t> </a:t>
            </a:r>
            <a:r>
              <a:rPr lang="ru-RU" sz="2200" dirty="0" err="1" smtClean="0"/>
              <a:t>алудың</a:t>
            </a:r>
            <a:r>
              <a:rPr lang="ru-RU" sz="2200" dirty="0" smtClean="0"/>
              <a:t> </a:t>
            </a:r>
            <a:r>
              <a:rPr lang="ru-RU" sz="2200" dirty="0" err="1" smtClean="0"/>
              <a:t>адресі</a:t>
            </a:r>
            <a:r>
              <a:rPr lang="ru-RU" sz="2200" dirty="0" smtClean="0"/>
              <a:t> : ...........................</a:t>
            </a:r>
            <a:r>
              <a:rPr lang="en-US" sz="2200" dirty="0" smtClean="0"/>
              <a:t>email</a:t>
            </a:r>
            <a:r>
              <a:rPr lang="ru-RU" sz="2200" dirty="0" smtClean="0"/>
              <a:t>..........................................</a:t>
            </a:r>
          </a:p>
          <a:p>
            <a:pPr marL="0" indent="0">
              <a:buNone/>
            </a:pPr>
            <a:r>
              <a:rPr lang="ru-RU" sz="2200" dirty="0" smtClean="0"/>
              <a:t> </a:t>
            </a:r>
          </a:p>
          <a:p>
            <a:pPr marL="0" indent="0">
              <a:buNone/>
            </a:pPr>
            <a:r>
              <a:rPr lang="en-US" sz="2200" b="1" dirty="0" smtClean="0"/>
              <a:t>II.	</a:t>
            </a:r>
            <a:r>
              <a:rPr lang="kk-KZ" sz="2200" b="1" dirty="0" smtClean="0"/>
              <a:t>Құрбан туралы ақпарат</a:t>
            </a:r>
            <a:r>
              <a:rPr lang="ru-RU" sz="2200" b="1" dirty="0" smtClean="0"/>
              <a:t>: </a:t>
            </a:r>
          </a:p>
          <a:p>
            <a:pPr marL="0" indent="0">
              <a:buNone/>
            </a:pPr>
            <a:r>
              <a:rPr lang="ru-RU" sz="2200" dirty="0" err="1" smtClean="0"/>
              <a:t>Шағым</a:t>
            </a:r>
            <a:r>
              <a:rPr lang="ru-RU" sz="2200" dirty="0" smtClean="0"/>
              <a:t> </a:t>
            </a:r>
            <a:r>
              <a:rPr lang="ru-RU" sz="2200" dirty="0" err="1" smtClean="0"/>
              <a:t>автордың</a:t>
            </a:r>
            <a:r>
              <a:rPr lang="ru-RU" sz="2200" dirty="0" smtClean="0"/>
              <a:t> </a:t>
            </a:r>
            <a:r>
              <a:rPr lang="ru-RU" sz="2200" dirty="0" err="1" smtClean="0"/>
              <a:t>атынан</a:t>
            </a:r>
            <a:r>
              <a:rPr lang="ru-RU" sz="2200" dirty="0" smtClean="0"/>
              <a:t> </a:t>
            </a:r>
            <a:r>
              <a:rPr lang="ru-RU" sz="2200" dirty="0" err="1" smtClean="0"/>
              <a:t>беріледі</a:t>
            </a:r>
            <a:r>
              <a:rPr lang="ru-RU" sz="2200" dirty="0" smtClean="0"/>
              <a:t> 􀂆 </a:t>
            </a:r>
          </a:p>
          <a:p>
            <a:pPr marL="0" indent="0">
              <a:buNone/>
            </a:pPr>
            <a:r>
              <a:rPr lang="ru-RU" sz="2200" dirty="0" err="1"/>
              <a:t>Тегі</a:t>
            </a:r>
            <a:r>
              <a:rPr lang="ru-RU" sz="2200" dirty="0"/>
              <a:t>: ........................... </a:t>
            </a:r>
            <a:r>
              <a:rPr lang="ru-RU" sz="2200" dirty="0" err="1"/>
              <a:t>Аты</a:t>
            </a:r>
            <a:r>
              <a:rPr lang="ru-RU" sz="2200" dirty="0"/>
              <a:t>: ........................ </a:t>
            </a:r>
          </a:p>
          <a:p>
            <a:pPr marL="0" indent="0">
              <a:buNone/>
            </a:pPr>
            <a:r>
              <a:rPr lang="ru-RU" sz="2200" dirty="0" err="1"/>
              <a:t>Азаматтығы</a:t>
            </a:r>
            <a:r>
              <a:rPr lang="ru-RU" sz="2200" dirty="0"/>
              <a:t>: ...................</a:t>
            </a:r>
            <a:r>
              <a:rPr lang="ru-RU" sz="2200" dirty="0" err="1"/>
              <a:t>Туылған</a:t>
            </a:r>
            <a:r>
              <a:rPr lang="ru-RU" sz="2200" dirty="0"/>
              <a:t> </a:t>
            </a:r>
            <a:r>
              <a:rPr lang="ru-RU" sz="2200" dirty="0" err="1"/>
              <a:t>уақыты</a:t>
            </a:r>
            <a:r>
              <a:rPr lang="ru-RU" sz="2200" dirty="0"/>
              <a:t> </a:t>
            </a:r>
            <a:r>
              <a:rPr lang="ru-RU" sz="2200" dirty="0" err="1"/>
              <a:t>және</a:t>
            </a:r>
            <a:r>
              <a:rPr lang="ru-RU" sz="2200" dirty="0"/>
              <a:t> </a:t>
            </a:r>
            <a:r>
              <a:rPr lang="ru-RU" sz="2200" dirty="0" err="1"/>
              <a:t>орны</a:t>
            </a:r>
            <a:r>
              <a:rPr lang="ru-RU" sz="2200" dirty="0"/>
              <a:t>:..... </a:t>
            </a:r>
          </a:p>
          <a:p>
            <a:pPr marL="0" indent="0">
              <a:buNone/>
            </a:pPr>
            <a:r>
              <a:rPr lang="ru-RU" sz="2200" dirty="0"/>
              <a:t>Осы </a:t>
            </a:r>
            <a:r>
              <a:rPr lang="ru-RU" sz="2200" dirty="0" err="1"/>
              <a:t>шағым</a:t>
            </a:r>
            <a:r>
              <a:rPr lang="ru-RU" sz="2200" dirty="0"/>
              <a:t> </a:t>
            </a:r>
            <a:r>
              <a:rPr lang="ru-RU" sz="2200" dirty="0" err="1"/>
              <a:t>бойынша</a:t>
            </a:r>
            <a:r>
              <a:rPr lang="ru-RU" sz="2200" dirty="0"/>
              <a:t> </a:t>
            </a:r>
            <a:r>
              <a:rPr lang="ru-RU" sz="2200" dirty="0" err="1"/>
              <a:t>байланыс</a:t>
            </a:r>
            <a:r>
              <a:rPr lang="ru-RU" sz="2200" dirty="0"/>
              <a:t> </a:t>
            </a:r>
            <a:r>
              <a:rPr lang="ru-RU" sz="2200" dirty="0" err="1"/>
              <a:t>алудың</a:t>
            </a:r>
            <a:r>
              <a:rPr lang="ru-RU" sz="2200" dirty="0"/>
              <a:t> </a:t>
            </a:r>
            <a:r>
              <a:rPr lang="ru-RU" sz="2200" dirty="0" err="1"/>
              <a:t>адресі</a:t>
            </a:r>
            <a:r>
              <a:rPr lang="ru-RU" sz="2200" dirty="0"/>
              <a:t> : ...........................</a:t>
            </a:r>
            <a:r>
              <a:rPr lang="en-US" sz="2200" dirty="0"/>
              <a:t>email</a:t>
            </a:r>
            <a:r>
              <a:rPr lang="ru-RU" sz="2200" dirty="0"/>
              <a:t>..........................................</a:t>
            </a:r>
          </a:p>
        </p:txBody>
      </p:sp>
      <p:sp>
        <p:nvSpPr>
          <p:cNvPr id="5" name="Slide Number Placeholder 4"/>
          <p:cNvSpPr>
            <a:spLocks noGrp="1"/>
          </p:cNvSpPr>
          <p:nvPr>
            <p:ph type="sldNum" sz="quarter" idx="12"/>
          </p:nvPr>
        </p:nvSpPr>
        <p:spPr/>
        <p:txBody>
          <a:bodyPr/>
          <a:lstStyle/>
          <a:p>
            <a:pPr>
              <a:defRPr/>
            </a:pPr>
            <a:fld id="{935A18CE-1177-4B77-A2E0-2E27CEBAB1AA}" type="slidenum">
              <a:rPr lang="en-US" altLang="en-US" smtClean="0"/>
              <a:pPr>
                <a:defRPr/>
              </a:pPr>
              <a:t>8</a:t>
            </a:fld>
            <a:endParaRPr lang="en-US" altLang="en-US"/>
          </a:p>
        </p:txBody>
      </p:sp>
    </p:spTree>
    <p:extLst>
      <p:ext uri="{BB962C8B-B14F-4D97-AF65-F5344CB8AC3E}">
        <p14:creationId xmlns:p14="http://schemas.microsoft.com/office/powerpoint/2010/main" val="1615285769"/>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7"/>
            <a:ext cx="8229600" cy="5970587"/>
          </a:xfrm>
        </p:spPr>
        <p:txBody>
          <a:bodyPr/>
          <a:lstStyle/>
          <a:p>
            <a:pPr algn="l"/>
            <a:r>
              <a:rPr lang="ru-RU" sz="2400" b="1" dirty="0"/>
              <a:t>II. Затрагиваемое государство/нарушенные статьи </a:t>
            </a:r>
            <a:r>
              <a:rPr lang="ru-RU" sz="2400" b="1" dirty="0" smtClean="0"/>
              <a:t/>
            </a:r>
            <a:br>
              <a:rPr lang="ru-RU" sz="2400" b="1" dirty="0" smtClean="0"/>
            </a:br>
            <a:r>
              <a:rPr lang="ru-RU" sz="2400" b="1" dirty="0"/>
              <a:t/>
            </a:r>
            <a:br>
              <a:rPr lang="ru-RU" sz="2400" b="1" dirty="0"/>
            </a:br>
            <a:r>
              <a:rPr lang="ru-RU" sz="2400" dirty="0" smtClean="0"/>
              <a:t>Название </a:t>
            </a:r>
            <a:r>
              <a:rPr lang="ru-RU" sz="2400" dirty="0"/>
              <a:t>государства, которое либо является участником </a:t>
            </a:r>
            <a:r>
              <a:rPr lang="ru-RU" sz="2400" dirty="0" smtClean="0"/>
              <a:t>Факультативного </a:t>
            </a:r>
            <a:r>
              <a:rPr lang="ru-RU" sz="2400" dirty="0"/>
              <a:t>протокола </a:t>
            </a:r>
            <a:r>
              <a:rPr lang="ru-RU" sz="2400" dirty="0" smtClean="0"/>
              <a:t>: </a:t>
            </a:r>
            <a:r>
              <a:rPr lang="ru-RU" sz="2400" dirty="0"/>
              <a:t>........................................................................... </a:t>
            </a:r>
            <a:r>
              <a:rPr lang="ru-RU" sz="2400" dirty="0" smtClean="0"/>
              <a:t/>
            </a:r>
            <a:br>
              <a:rPr lang="ru-RU" sz="2400" dirty="0" smtClean="0"/>
            </a:br>
            <a:r>
              <a:rPr lang="ru-RU" sz="2400" dirty="0"/>
              <a:t/>
            </a:r>
            <a:br>
              <a:rPr lang="ru-RU" sz="2400" dirty="0"/>
            </a:br>
            <a:r>
              <a:rPr lang="ru-RU" sz="2400" dirty="0" smtClean="0"/>
              <a:t>Статьи Пакта, </a:t>
            </a:r>
            <a:r>
              <a:rPr lang="ru-RU" sz="2400" dirty="0"/>
              <a:t>которые, как предполагается, были нарушены: ............................................................................................. </a:t>
            </a:r>
            <a:r>
              <a:rPr lang="ru-RU" dirty="0"/>
              <a:t/>
            </a:r>
            <a:br>
              <a:rPr lang="ru-RU" dirty="0"/>
            </a:br>
            <a:endParaRPr lang="en-GB" sz="2400" dirty="0"/>
          </a:p>
        </p:txBody>
      </p:sp>
      <p:sp>
        <p:nvSpPr>
          <p:cNvPr id="5" name="Slide Number Placeholder 4"/>
          <p:cNvSpPr>
            <a:spLocks noGrp="1"/>
          </p:cNvSpPr>
          <p:nvPr>
            <p:ph type="sldNum" sz="quarter" idx="12"/>
          </p:nvPr>
        </p:nvSpPr>
        <p:spPr/>
        <p:txBody>
          <a:bodyPr/>
          <a:lstStyle/>
          <a:p>
            <a:pPr>
              <a:defRPr/>
            </a:pPr>
            <a:fld id="{935A18CE-1177-4B77-A2E0-2E27CEBAB1AA}" type="slidenum">
              <a:rPr lang="en-US" altLang="en-US" smtClean="0"/>
              <a:pPr>
                <a:defRPr/>
              </a:pPr>
              <a:t>9</a:t>
            </a:fld>
            <a:endParaRPr lang="en-US" altLang="en-US"/>
          </a:p>
        </p:txBody>
      </p:sp>
    </p:spTree>
    <p:extLst>
      <p:ext uri="{BB962C8B-B14F-4D97-AF65-F5344CB8AC3E}">
        <p14:creationId xmlns:p14="http://schemas.microsoft.com/office/powerpoint/2010/main" val="4161234544"/>
      </p:ext>
    </p:extLst>
  </p:cSld>
  <p:clrMapOvr>
    <a:masterClrMapping/>
  </p:clrMapOvr>
  <p:transition spd="slow"/>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11727</TotalTime>
  <Words>767</Words>
  <Application>Microsoft Office PowerPoint</Application>
  <PresentationFormat>Экран (4:3)</PresentationFormat>
  <Paragraphs>77</Paragraphs>
  <Slides>23</Slides>
  <Notes>5</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Custom Design</vt:lpstr>
      <vt:lpstr>БҰҰ Адам құқықтары бойынша комитетіне қалай сәтті түрде шағым беруге болады?   Практикалық ұсыныстар    Бехзод Алиев (АҚЖКБ) </vt:lpstr>
      <vt:lpstr>Шағымды қалай беруге болады?</vt:lpstr>
      <vt:lpstr>Кім шағым бере алады? </vt:lpstr>
      <vt:lpstr>Конфиденциалдылық</vt:lpstr>
      <vt:lpstr>99 Ереже. Комитет шағымның қаралуға жататындығын анықтау үшін келсілерді анықтайды:  а) шағым анонимді емес және ол Факультативті протоколға қатысушы-мемлекеттің юрисдикциясындағы адамнан немесе адамдар тобынан берілген;  b) адам Пактіде бекітілген құқықтардың бұзылғандығын жеткілікті түрде негіздейді (дәлелдер келтірілуі тиіс). Жалпы ережеге сай, шағым адамның өзімен немесе оның өкілімен берілуі тиіс. Алайда, егер құқығы бұзылып отыр деп пайымдалған адам өзі шағым беруге мүмкіншілігі болмаса, ондай адамның атынан берілген шағым қабылдануы мүмкін; </vt:lpstr>
      <vt:lpstr>с) хабарлама шағым беру құқығын теріс пайдаланып отырған жоқ. Егер құқықтық қорғаудың ішкі құралдарын пайдалнудан кейін 5 жыл өтіп кетсе немес басқа халықаралық қорғау процедурасынан кейін 3 дыл өтіп кетсе, хабарламаны кеш беруді ақтайтын себептер болмаса, хабарлама қабылданбайды; </vt:lpstr>
      <vt:lpstr>d) хабарлама Пактінің ережелеріне сай келеді;   е) осы мәселе басқа халықаралық қорғау процедурасымен қаралып жатқан жоқ;   f) хабарлама беруші тұлда құқықтық қорғаудың барлық ішкі құралдары таусылды. </vt:lpstr>
      <vt:lpstr>АЗАМАТТЫҚ ЖӘНЕ САСИ ҚҰҚЫҚТАР ТУРАЛЫ ХАЛЫҚАРАЛЫҚ ПАКТІГЕ ФАКУЛЬТАТИВТІ ПРОТОКОЛҒА СӘЙКЕС ХАБАРЛАМА БЕРУДІҢ ҮЛГІЛІ ФОРМУЛЯРЫ</vt:lpstr>
      <vt:lpstr>II. Затрагиваемое государство/нарушенные статьи   Название государства, которое либо является участником Факультативного протокола : ...........................................................................   Статьи Пакта, которые, как предполагается, были нарушены: .............................................................................................  </vt:lpstr>
      <vt:lpstr>III. Құқықтық қорғаудың ішкі құралдарының таусылуы / басқа халықаралық процедураларды пайдалану  Мүмкін құрбандар немесе олардың атынан берілген тұлғалар тиісті мемлекетте құқықтық қорғаудың ішкі құралдарына жүгіну үшін қолданған шаралары. Соттар мен басқа да мемлекеттік органдарға жүгінуді қоса алғанда, қолданылған процедураларды егжей-тегжейлі көрсетіңіз, қандай шағымдар бердіңіз және олардың нәтижелері қандай: ..............................................................................................................................................................................................  </vt:lpstr>
      <vt:lpstr>Презентация PowerPoint</vt:lpstr>
      <vt:lpstr>Презентация PowerPoint</vt:lpstr>
      <vt:lpstr>Егер Сіз құқықтық қорғаудың ішкі құралдарын қолдану келесілердің негізінде таусылған болса, өзіңіздің аргументтеріңізді егжей-тегжейлі түсіндіріңіз: оларды қолдану негізсіз созылуға алып келуі мүмкін болса; олар тиімді болмауы мүмкін болса; оларды Сіз қолдана алмайтындай болсаңыз; немесе басқа да себептермен: .............................................................................................. .............................................................................................. </vt:lpstr>
      <vt:lpstr>IV. Шағымда көрсетілген фактілер  Құқық бұзылды деп пайымдалатын фактілерді және жағдайларды хронологиялық тұрғыдан егжей-тегжейлі көрсетіңіз. Сіздің ісіңізді қарауға және бағалауға қатысы болуы мүмкін барлық мәселелерді көрсетіңіз. Сіз көрсеткен фактілердің және жағдайлардың Сіздің құқығыңызды қалай бұзатындығын көрсетіңіз. ..................................................................................... ..................................................................................... V.  Қосымша құжаттардың тізімі (Секретариаттың жұмыс тілінде көрсетілген құжаттардың барлық көшірмелері) </vt:lpstr>
      <vt:lpstr>Комитетті 4-ші инстанция ретінде қарастыруға болмайды. Комитеттің тәжірибесі көрсеткендей, егер осылай бағалау нақты түрде озбырлы болмаса және сот төрелігін қамтамасыз етуге жол бермесе, Комитеттің шешімдері белгілі бір іске қатысты ұлттық соттардың фактілер мен жағдайларды бағалауға қатысты шешімдерін алмастырмайды. Осыған сәйкес, егер сот белгілі бір іс бойынша қолда бар дәлелдерге сәйкес ақылға қонымды қорытынды жасаса, ондай шешім озбырлы және сот төрелігін қамтамасыз етуге жол бермейді деп танылмайды.   Осындай ереже ұлттық соттар мен мемлекеттік органдардың ішкі заңнаманы қолдануды бағалауға да қолданылады.  </vt:lpstr>
      <vt:lpstr>Арызданып отырған құқық бұзушылық Пактімен (6-27 баптар) қорғалатын құқықтармен байланысты болуы тиіс. Егер арызданушы Азаматтық және саси құқықтар туралы халықаралық пактіге Факультативті протоколға сәйкес хабарлама беріп отырса, ол меншік құқығын, азаматтыққа құқықты немесе тұрғын үйге құқықтық қорғау үшін арызданама алмайды. Себебі бұл Пакт ондай құқықтарды қорғамайды. Мұндай шағым, заң терминімен айтқанда, ratione materiae (қарастырудың пәнімен байланысты жағдайлар) бойынша қабылдануға жатпайды. </vt:lpstr>
      <vt:lpstr>Шағымның пәні болып табылатын, құқығы бұзылды деп пайымдалатын тұлғаның мүдделері жеке немесе тікелей мемлекеттің заңнамасымен, саясатымен, тәжірибесімен, әрекетімен немесе әрекетсіздігімен қозғалатындығы көрсетілуі тиіс. Құқығы бұзылды деп пайымдалатын тұлғаның мүдделері қозғалғандығын дәлелдемейінше, абстрактілі негізде мемлекеттің заңын, саясатын немесе тәжірибесін даулау жеткіліксіз болып табылады (actio popularis). </vt:lpstr>
      <vt:lpstr>Тәжірибеден мысал  Автор мемлкеттің Әділет министрлігіне Қырғызстанда 2006 жылдың қарашасы мен 2007 жылдың 30 наурызы арасында өлім жазасына қатысты шығарылған үкімдер туралы және ондай үкімдерді шығарған судьялардың аты-жөні туралы ақпарат беру туралы өтініш білдірді. Автордың пайымдауынша, 2006 жылдың 9 қарашасында өлім жазасына тыйым салу көзделген Конституцияның қабылдануына байланысты ақпарат алғысы келген. Оған жаңа Конституциядан кейін өлім жазасына кесілген адамдардың нақты санын білу өте маңызды болған. </vt:lpstr>
      <vt:lpstr>Автор Қырғызстан Конституциясының 14-бабына сілтеме жасайды. Оған сәйкес, «әркім ерікті түрде ақпаратты жинауға, сақтауға және қолдануға құқық, сондай ақ оны ауызша, жазбаша және кез келген нысанды таратуға құқықты». Автордың оған қоса пайымдауынша, Қырғызстан Парламені 2004 жылдың 23 қаңтарында «Мемлекеттік органдарда және жергілікті өзін-өзі басқару органдарында бар ақпаратқа қол жетімділік туралы» Заңды қабылдаған. Осы Заңға сәйкес, «өте құпия», «құпия» немесе «конфиденциалды» ретінде танылған ақпаратттар ғана шектелуге жатады. Өлім жазасын көздейтін үкімдер туралы ақпарат ол категориялардың ешұайсысына жатпайды, тиісінше оның Пактінің 2(3)(а)-бабында және 19(2)-бабында бекітілген құқықтары бұзылған деп санайды. </vt:lpstr>
      <vt:lpstr>Комитеттің ойынша, аталған жағдайда , автор 2006 жылдың 9 қарашасында өлім жазасына тыйым салу көзделген Конституцияның қабылдануына байланысты өлім жазасы туралы ақпарат алғысы келген. Дегенмен де, Комитеттің пайымдауынша, автор оған ондай ақпараттың не үшін керек екендігін түсіндірмеген, оған ондай ақпараттың «қоғамдық маңыздылығы бар мәселе» болғандығы үшін керек болған. Мүндай жағдайларда және басқа ақпараттың жоқ болуына байланысты, Комитет бұл шағымды actio popularis деп танып, Акультативті протоколдың 1-бабына сәйкес қаралуға жатпайды деп санайды. </vt:lpstr>
      <vt:lpstr>Уақытша/шұғыл шаралар </vt:lpstr>
      <vt:lpstr>2. Осы Ережеге сәйкес Комитет уақытша шаралар қолдану туралы өтініш білдірген жағдайда, бұл өтініш берілген шағымның қаралуға жататындығы немесе оның мәні бойынша шығарылған шешім ретінде танылмайды, бірақ ондай шараларды мемлекеттің қабылдауы Факультативті протокол бойынша жеке шағымдарды қараудың процедураларын адал ниетте сақтауға қайшы келеді. 3. Істі қараудың кез келген сатысында Комитет уақытша шараларды қабылдауға қатысты тиісті мемлекет берген аргументті (ондай шараларды қабылдаудан бас тарту туралы аргументті қоса алғанда) қарастырады.   4. Комитет қатысушы-мемлекет және шағымның авторы берген ақпарат негізінде уақытша шараларды қабылдау туралы өтінішін қайтарып алуы мүмкін. </vt:lpstr>
      <vt:lpstr>Презентация PowerPoint</vt:lpstr>
    </vt:vector>
  </TitlesOfParts>
  <Company>International Computing Centre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UN system and Human Rights</dc:title>
  <dc:creator>lucke</dc:creator>
  <cp:lastModifiedBy>user</cp:lastModifiedBy>
  <cp:revision>493</cp:revision>
  <cp:lastPrinted>2016-11-22T13:39:35Z</cp:lastPrinted>
  <dcterms:created xsi:type="dcterms:W3CDTF">2002-12-04T15:01:45Z</dcterms:created>
  <dcterms:modified xsi:type="dcterms:W3CDTF">2021-12-14T13:19:22Z</dcterms:modified>
</cp:coreProperties>
</file>