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6480175" cy="36004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56" y="-438"/>
      </p:cViewPr>
      <p:guideLst>
        <p:guide orient="horz" pos="1134"/>
        <p:guide pos="20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14" y="1118474"/>
            <a:ext cx="5508149" cy="7717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2027" y="2040255"/>
            <a:ext cx="4536123" cy="9201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7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698127" y="108347"/>
            <a:ext cx="1458040" cy="23036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4008" y="108347"/>
            <a:ext cx="4266116" cy="23036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4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1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891" y="2313626"/>
            <a:ext cx="5508149" cy="71508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891" y="1526027"/>
            <a:ext cx="5508149" cy="78759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4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4008" y="630078"/>
            <a:ext cx="2862078" cy="17818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94089" y="630078"/>
            <a:ext cx="2862078" cy="17818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009" y="144186"/>
            <a:ext cx="5832158" cy="6000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010" y="805934"/>
            <a:ext cx="2863202" cy="3358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4010" y="1141813"/>
            <a:ext cx="2863202" cy="2074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91844" y="805934"/>
            <a:ext cx="2864327" cy="3358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291844" y="1141813"/>
            <a:ext cx="2864327" cy="2074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6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5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012" y="143351"/>
            <a:ext cx="2131933" cy="6100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3569" y="143355"/>
            <a:ext cx="3622598" cy="30728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4012" y="753428"/>
            <a:ext cx="2131933" cy="24628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8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162" y="2520315"/>
            <a:ext cx="3888105" cy="297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70162" y="321710"/>
            <a:ext cx="3888105" cy="21602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70162" y="2817853"/>
            <a:ext cx="3888105" cy="4225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9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009" y="144186"/>
            <a:ext cx="5832158" cy="60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009" y="840106"/>
            <a:ext cx="5832158" cy="2376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24009" y="3337087"/>
            <a:ext cx="1512040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DC7C-AF98-4B47-8C30-31001BDC8E3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14060" y="3337087"/>
            <a:ext cx="2052056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4126" y="3337087"/>
            <a:ext cx="1512040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D6B1-5F7C-4000-B349-B75D5C09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7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Ra0.064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01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AppData\Local\Temp\Rar$DRa0.811\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AppData\Local\Temp\Rar$DRa0.108\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AppData\Local\Temp\Rar$DRa0.345\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AppData\Local\Temp\Rar$DRa0.779\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01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AppData\Local\Temp\Rar$DRa0.630\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01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AppData\Local\Temp\Rar$DRa0.734\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AppData\Local\Temp\Rar$DRa0.906\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AppData\Local\Temp\Rar$DRa0.195\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AppData\Local\Temp\Rar$DRa0.326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01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AppData\Local\Temp\Rar$DRa0.957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AppData\Local\Temp\Rar$DRa0.543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40488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AppData\Local\Temp\Rar$DRa0.347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40488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AppData\Local\Temp\Rar$DRa0.929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AppData\Local\Temp\Rar$DRa0.513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01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AppData\Local\Temp\Rar$DRa0.009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01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AppData\Local\Temp\Rar$DRa0.943\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Произвольный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2021-11-19T06:50:50Z</dcterms:created>
  <dcterms:modified xsi:type="dcterms:W3CDTF">2021-12-14T10:42:36Z</dcterms:modified>
</cp:coreProperties>
</file>