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6" r:id="rId2"/>
    <p:sldId id="259" r:id="rId3"/>
    <p:sldId id="260" r:id="rId4"/>
    <p:sldId id="263" r:id="rId5"/>
    <p:sldId id="30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295" r:id="rId15"/>
    <p:sldId id="30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8DBCC-863C-4546-B722-CDA133124DA3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1EF08-2E84-4BE2-8B9F-87F5CA6C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1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1EF08-2E84-4BE2-8B9F-87F5CA6C3D3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97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A07FDE0-F782-48D4-B7BA-12F594A6912E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070B3BE-CD92-4AD4-88F5-64FE7A28D2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ЕУРОПАЛЫҚ СОТ: АДАМ ҚҰҚЫҚТАРЫН ҚОРҒАУДЫҢ ТИІМДІ МЕХАНИЗМІ, АЗАПТАУ НЕМЕСЕ ҚАТЫГЕЗ ҚАРЫМ ҚАТЫНАСТА БОЛУ ҚАУПІ БОЛҒАН ЖАҒДАЙДАҒЫ ҚҰТҚАРУ МЕХАНИЗМІ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084040"/>
          </a:xfrm>
        </p:spPr>
        <p:txBody>
          <a:bodyPr>
            <a:normAutofit lnSpcReduction="10000"/>
          </a:bodyPr>
          <a:lstStyle/>
          <a:p>
            <a:pPr algn="r"/>
            <a:r>
              <a:rPr lang="ru-RU" i="1" dirty="0" err="1" smtClean="0">
                <a:solidFill>
                  <a:srgbClr val="002060"/>
                </a:solidFill>
              </a:rPr>
              <a:t>Орталық</a:t>
            </a:r>
            <a:r>
              <a:rPr lang="ru-RU" i="1" dirty="0" smtClean="0">
                <a:solidFill>
                  <a:srgbClr val="002060"/>
                </a:solidFill>
              </a:rPr>
              <a:t> Азия </a:t>
            </a:r>
            <a:r>
              <a:rPr lang="ru-RU" i="1" dirty="0" err="1" smtClean="0">
                <a:solidFill>
                  <a:srgbClr val="002060"/>
                </a:solidFill>
              </a:rPr>
              <a:t>елдеріне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Ресейден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мигранттарды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шығарып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жіберу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халықаралық</a:t>
            </a:r>
            <a:r>
              <a:rPr lang="ru-RU" i="1" dirty="0" smtClean="0">
                <a:solidFill>
                  <a:srgbClr val="002060"/>
                </a:solidFill>
              </a:rPr>
              <a:t> сот </a:t>
            </a:r>
            <a:r>
              <a:rPr lang="ru-RU" i="1" dirty="0" err="1" smtClean="0">
                <a:solidFill>
                  <a:srgbClr val="002060"/>
                </a:solidFill>
              </a:rPr>
              <a:t>процестері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адам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құқықтарын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қорғауда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қалай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көмектесе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алады</a:t>
            </a:r>
            <a:r>
              <a:rPr lang="ru-RU" i="1" dirty="0" smtClean="0">
                <a:solidFill>
                  <a:srgbClr val="002060"/>
                </a:solidFill>
              </a:rPr>
              <a:t>, Адам </a:t>
            </a:r>
            <a:r>
              <a:rPr lang="ru-RU" i="1" dirty="0" err="1" smtClean="0">
                <a:solidFill>
                  <a:srgbClr val="002060"/>
                </a:solidFill>
              </a:rPr>
              <a:t>құқықтарының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Еуропалық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Сотының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тәжірибесі</a:t>
            </a:r>
            <a:endParaRPr lang="ru-RU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51298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 err="1"/>
              <a:t>Өзбекстан</a:t>
            </a:r>
            <a:r>
              <a:rPr lang="ru-RU" sz="2200" b="1" dirty="0"/>
              <a:t> </a:t>
            </a:r>
            <a:r>
              <a:rPr lang="ru-RU" sz="2200" b="1" dirty="0" smtClean="0"/>
              <a:t>– </a:t>
            </a:r>
            <a:r>
              <a:rPr lang="ru-RU" sz="2200" b="1" dirty="0" err="1" smtClean="0"/>
              <a:t>ұстау</a:t>
            </a:r>
            <a:r>
              <a:rPr lang="ru-RU" sz="2200" b="1" dirty="0" smtClean="0"/>
              <a:t> </a:t>
            </a:r>
            <a:r>
              <a:rPr lang="ru-RU" sz="2200" b="1" dirty="0" err="1"/>
              <a:t>орындарындағы</a:t>
            </a:r>
            <a:r>
              <a:rPr lang="ru-RU" sz="2200" b="1" dirty="0"/>
              <a:t> </a:t>
            </a:r>
            <a:r>
              <a:rPr lang="ru-RU" sz="2200" b="1" dirty="0" err="1"/>
              <a:t>азаптауды</a:t>
            </a:r>
            <a:r>
              <a:rPr lang="ru-RU" sz="2200" b="1" dirty="0"/>
              <a:t> </a:t>
            </a:r>
            <a:r>
              <a:rPr lang="ru-RU" sz="2200" b="1" dirty="0" err="1"/>
              <a:t>халықаралық</a:t>
            </a:r>
            <a:r>
              <a:rPr lang="ru-RU" sz="2200" b="1" dirty="0"/>
              <a:t> </a:t>
            </a:r>
            <a:r>
              <a:rPr lang="ru-RU" sz="2200" b="1" dirty="0" err="1"/>
              <a:t>сарапшылар</a:t>
            </a:r>
            <a:r>
              <a:rPr lang="ru-RU" sz="2200" b="1" dirty="0"/>
              <a:t> </a:t>
            </a:r>
            <a:r>
              <a:rPr lang="ru-RU" sz="2200" b="1" dirty="0" err="1"/>
              <a:t>жүйелі</a:t>
            </a:r>
            <a:r>
              <a:rPr lang="ru-RU" sz="2200" b="1" dirty="0"/>
              <a:t> </a:t>
            </a:r>
            <a:r>
              <a:rPr lang="ru-RU" sz="2200" b="1" dirty="0" err="1"/>
              <a:t>деп</a:t>
            </a:r>
            <a:r>
              <a:rPr lang="ru-RU" sz="2200" b="1" dirty="0"/>
              <a:t> </a:t>
            </a:r>
            <a:r>
              <a:rPr lang="ru-RU" sz="2200" b="1" dirty="0" err="1"/>
              <a:t>таныды</a:t>
            </a:r>
            <a:r>
              <a:rPr lang="ru-RU" sz="2200" b="1" dirty="0"/>
              <a:t>, </a:t>
            </a:r>
            <a:r>
              <a:rPr lang="ru-RU" sz="2200" b="1" dirty="0" err="1"/>
              <a:t>бірақ</a:t>
            </a:r>
            <a:r>
              <a:rPr lang="ru-RU" sz="2200" b="1" dirty="0"/>
              <a:t> </a:t>
            </a:r>
            <a:r>
              <a:rPr lang="ru-RU" sz="2200" b="1" dirty="0" err="1"/>
              <a:t>мұның</a:t>
            </a:r>
            <a:r>
              <a:rPr lang="ru-RU" sz="2200" b="1" dirty="0"/>
              <a:t> </a:t>
            </a:r>
            <a:r>
              <a:rPr lang="ru-RU" sz="2200" b="1" dirty="0" err="1"/>
              <a:t>өзі</a:t>
            </a:r>
            <a:r>
              <a:rPr lang="ru-RU" sz="2200" b="1" dirty="0"/>
              <a:t> </a:t>
            </a:r>
            <a:r>
              <a:rPr lang="ru-RU" sz="2200" b="1" dirty="0" err="1"/>
              <a:t>экстрадициялаудан</a:t>
            </a:r>
            <a:r>
              <a:rPr lang="ru-RU" sz="2200" b="1" dirty="0"/>
              <a:t> бас </a:t>
            </a:r>
            <a:r>
              <a:rPr lang="ru-RU" sz="2200" b="1" dirty="0" err="1"/>
              <a:t>тартуға</a:t>
            </a:r>
            <a:r>
              <a:rPr lang="ru-RU" sz="2200" b="1" dirty="0"/>
              <a:t> </a:t>
            </a:r>
            <a:r>
              <a:rPr lang="ru-RU" sz="2200" b="1" dirty="0" err="1"/>
              <a:t>әкелмейді</a:t>
            </a:r>
            <a:r>
              <a:rPr lang="ru-RU" sz="2200" b="1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Исаков</a:t>
            </a:r>
            <a:r>
              <a:rPr lang="en-AU" i="1" dirty="0" smtClean="0"/>
              <a:t> </a:t>
            </a:r>
            <a:r>
              <a:rPr lang="ru-RU" i="1" dirty="0" err="1" smtClean="0"/>
              <a:t>Ресейге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dirty="0" smtClean="0"/>
              <a:t>, </a:t>
            </a:r>
            <a:r>
              <a:rPr lang="ru-RU" i="1" dirty="0"/>
              <a:t>Султанов </a:t>
            </a:r>
            <a:r>
              <a:rPr lang="ru-RU" i="1" dirty="0" err="1"/>
              <a:t>Ресейге</a:t>
            </a:r>
            <a:r>
              <a:rPr lang="ru-RU" i="1" dirty="0"/>
              <a:t> </a:t>
            </a:r>
            <a:r>
              <a:rPr lang="ru-RU" i="1" dirty="0" err="1"/>
              <a:t>қарсы</a:t>
            </a:r>
            <a:r>
              <a:rPr lang="ru-RU" i="1" dirty="0"/>
              <a:t>, Каримов </a:t>
            </a:r>
            <a:r>
              <a:rPr lang="ru-RU" i="1" dirty="0" err="1"/>
              <a:t>Ресейге</a:t>
            </a:r>
            <a:r>
              <a:rPr lang="ru-RU" i="1" dirty="0"/>
              <a:t> </a:t>
            </a:r>
            <a:r>
              <a:rPr lang="ru-RU" i="1" dirty="0" err="1"/>
              <a:t>қарсы</a:t>
            </a:r>
            <a:r>
              <a:rPr lang="ru-RU" i="1" dirty="0"/>
              <a:t>. </a:t>
            </a:r>
            <a:r>
              <a:rPr lang="ru-RU" dirty="0" smtClean="0"/>
              <a:t>АҚЕС </a:t>
            </a:r>
            <a:r>
              <a:rPr lang="ru-RU" dirty="0"/>
              <a:t>2010 </a:t>
            </a:r>
            <a:r>
              <a:rPr lang="ru-RU" dirty="0" err="1"/>
              <a:t>жылы</a:t>
            </a:r>
            <a:r>
              <a:rPr lang="ru-RU" dirty="0"/>
              <a:t> «</a:t>
            </a:r>
            <a:r>
              <a:rPr lang="ru-RU" dirty="0" err="1"/>
              <a:t>Өзбекстанда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саланың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жақсарғанын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дәлел</a:t>
            </a:r>
            <a:r>
              <a:rPr lang="ru-RU" dirty="0"/>
              <a:t> </a:t>
            </a:r>
            <a:r>
              <a:rPr lang="ru-RU" dirty="0" err="1"/>
              <a:t>келтірілмегенін</a:t>
            </a:r>
            <a:r>
              <a:rPr lang="ru-RU" dirty="0"/>
              <a:t>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өтті</a:t>
            </a:r>
            <a:r>
              <a:rPr lang="ru-RU" dirty="0"/>
              <a:t>. </a:t>
            </a:r>
            <a:r>
              <a:rPr lang="ru-RU" dirty="0" err="1" smtClean="0"/>
              <a:t>Соттың</a:t>
            </a:r>
            <a:r>
              <a:rPr lang="ru-RU" dirty="0" smtClean="0"/>
              <a:t> </a:t>
            </a:r>
            <a:r>
              <a:rPr lang="ru-RU" dirty="0" err="1" smtClean="0"/>
              <a:t>пайымдауынша</a:t>
            </a:r>
            <a:r>
              <a:rPr lang="ru-RU" dirty="0" smtClean="0"/>
              <a:t>, </a:t>
            </a:r>
            <a:r>
              <a:rPr lang="ru-RU" dirty="0" err="1" smtClean="0"/>
              <a:t>тұтқындарға</a:t>
            </a:r>
            <a:r>
              <a:rPr lang="ru-RU" dirty="0" smtClean="0"/>
              <a:t> </a:t>
            </a:r>
            <a:r>
              <a:rPr lang="ru-RU" dirty="0" err="1"/>
              <a:t>қатыгездікпен</a:t>
            </a:r>
            <a:r>
              <a:rPr lang="ru-RU" dirty="0"/>
              <a:t> </a:t>
            </a:r>
            <a:r>
              <a:rPr lang="ru-RU" dirty="0" err="1"/>
              <a:t>қарау</a:t>
            </a:r>
            <a:r>
              <a:rPr lang="ru-RU" dirty="0"/>
              <a:t> </a:t>
            </a:r>
            <a:r>
              <a:rPr lang="ru-RU" dirty="0" err="1"/>
              <a:t>Өзбекстанда</a:t>
            </a:r>
            <a:r>
              <a:rPr lang="ru-RU" dirty="0"/>
              <a:t> </a:t>
            </a:r>
            <a:r>
              <a:rPr lang="ru-RU" dirty="0" err="1"/>
              <a:t>кеңінен</a:t>
            </a:r>
            <a:r>
              <a:rPr lang="ru-RU" dirty="0"/>
              <a:t> </a:t>
            </a:r>
            <a:r>
              <a:rPr lang="ru-RU" dirty="0" err="1"/>
              <a:t>таралған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проблема </a:t>
            </a:r>
            <a:r>
              <a:rPr lang="ru-RU" dirty="0" err="1" smtClean="0"/>
              <a:t>проблема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Осал</a:t>
            </a:r>
            <a:r>
              <a:rPr lang="ru-RU" dirty="0" smtClean="0"/>
              <a:t> </a:t>
            </a:r>
            <a:r>
              <a:rPr lang="ru-RU" dirty="0" err="1"/>
              <a:t>топтар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kk-KZ" dirty="0" smtClean="0"/>
              <a:t>Х</a:t>
            </a:r>
            <a:r>
              <a:rPr lang="en-US" dirty="0" smtClean="0"/>
              <a:t>T</a:t>
            </a:r>
            <a:r>
              <a:rPr lang="en-US" dirty="0"/>
              <a:t>, </a:t>
            </a:r>
            <a:r>
              <a:rPr lang="ru-RU" dirty="0" err="1"/>
              <a:t>діни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айыптаулар</a:t>
            </a:r>
            <a:r>
              <a:rPr lang="ru-RU" dirty="0" smtClean="0"/>
              <a:t>).</a:t>
            </a:r>
          </a:p>
          <a:p>
            <a:r>
              <a:rPr lang="ru-RU" i="1" dirty="0"/>
              <a:t> </a:t>
            </a:r>
            <a:r>
              <a:rPr lang="ru-RU" i="1" dirty="0" err="1" smtClean="0"/>
              <a:t>Эльмуратов</a:t>
            </a:r>
            <a:r>
              <a:rPr lang="en-AU" i="1" dirty="0" smtClean="0"/>
              <a:t> </a:t>
            </a:r>
            <a:r>
              <a:rPr lang="ru-RU" i="1" dirty="0" err="1"/>
              <a:t>Ресейге</a:t>
            </a:r>
            <a:r>
              <a:rPr lang="ru-RU" i="1" dirty="0"/>
              <a:t> </a:t>
            </a:r>
            <a:r>
              <a:rPr lang="ru-RU" i="1" dirty="0" err="1"/>
              <a:t>қарсы</a:t>
            </a:r>
            <a:r>
              <a:rPr lang="ru-RU" dirty="0"/>
              <a:t>,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тек </a:t>
            </a:r>
            <a:r>
              <a:rPr lang="ru-RU" dirty="0" err="1"/>
              <a:t>қана</a:t>
            </a:r>
            <a:r>
              <a:rPr lang="ru-RU" dirty="0"/>
              <a:t> </a:t>
            </a:r>
            <a:r>
              <a:rPr lang="ru-RU" dirty="0" err="1"/>
              <a:t>меншікке</a:t>
            </a:r>
            <a:r>
              <a:rPr lang="ru-RU" dirty="0"/>
              <a:t> </a:t>
            </a:r>
            <a:r>
              <a:rPr lang="ru-RU" dirty="0" err="1"/>
              <a:t>қарсы</a:t>
            </a:r>
            <a:r>
              <a:rPr lang="ru-RU" dirty="0"/>
              <a:t> </a:t>
            </a:r>
            <a:r>
              <a:rPr lang="ru-RU" dirty="0" err="1"/>
              <a:t>қылмыстық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бұзушылықтар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айыпталды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осал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жатпайды</a:t>
            </a:r>
            <a:r>
              <a:rPr lang="ru-RU" dirty="0"/>
              <a:t>, </a:t>
            </a:r>
            <a:r>
              <a:rPr lang="ru-RU" dirty="0" err="1" smtClean="0"/>
              <a:t>ұстап</a:t>
            </a:r>
            <a:r>
              <a:rPr lang="ru-RU" dirty="0" smtClean="0"/>
              <a:t> беру </a:t>
            </a:r>
            <a:r>
              <a:rPr lang="ru-RU" dirty="0" err="1"/>
              <a:t>Конвенцияның</a:t>
            </a:r>
            <a:r>
              <a:rPr lang="ru-RU" dirty="0"/>
              <a:t> 3 -</a:t>
            </a:r>
            <a:r>
              <a:rPr lang="ru-RU" dirty="0" err="1"/>
              <a:t>бабына</a:t>
            </a:r>
            <a:r>
              <a:rPr lang="ru-RU" dirty="0"/>
              <a:t> </a:t>
            </a:r>
            <a:r>
              <a:rPr lang="ru-RU" dirty="0" err="1"/>
              <a:t>қайшы</a:t>
            </a:r>
            <a:r>
              <a:rPr lang="ru-RU" dirty="0"/>
              <a:t> </a:t>
            </a:r>
            <a:r>
              <a:rPr lang="ru-RU" dirty="0" err="1"/>
              <a:t>келмейді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918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Қырғызстан</a:t>
            </a:r>
            <a:r>
              <a:rPr lang="ru-RU" dirty="0"/>
              <a:t> - </a:t>
            </a:r>
            <a:r>
              <a:rPr lang="ru-RU" dirty="0" err="1"/>
              <a:t>осал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 smtClean="0"/>
              <a:t>жату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Turgunov</a:t>
            </a:r>
            <a:r>
              <a:rPr lang="ru-RU" i="1" dirty="0" smtClean="0"/>
              <a:t> </a:t>
            </a:r>
            <a:r>
              <a:rPr lang="ru-RU" i="1" dirty="0" err="1" smtClean="0"/>
              <a:t>v.Russia</a:t>
            </a:r>
            <a:r>
              <a:rPr lang="ru-RU" i="1" dirty="0" smtClean="0"/>
              <a:t>,  22.10.2015; </a:t>
            </a:r>
            <a:r>
              <a:rPr lang="ru-RU" i="1" dirty="0" err="1" smtClean="0"/>
              <a:t>Tadzhibaev</a:t>
            </a:r>
            <a:r>
              <a:rPr lang="ru-RU" i="1" dirty="0" smtClean="0"/>
              <a:t> </a:t>
            </a:r>
            <a:r>
              <a:rPr lang="ru-RU" i="1" dirty="0"/>
              <a:t>v. </a:t>
            </a:r>
            <a:r>
              <a:rPr lang="ru-RU" i="1" dirty="0" err="1"/>
              <a:t>Russia</a:t>
            </a:r>
            <a:r>
              <a:rPr lang="ru-RU" i="1" dirty="0"/>
              <a:t>, </a:t>
            </a:r>
            <a:r>
              <a:rPr lang="ru-RU" i="1" dirty="0" smtClean="0"/>
              <a:t>01.12.2015; У.Н.</a:t>
            </a:r>
            <a:r>
              <a:rPr lang="en-US" i="1" dirty="0" smtClean="0"/>
              <a:t> v. </a:t>
            </a:r>
            <a:r>
              <a:rPr lang="en-AU" i="1" dirty="0" smtClean="0"/>
              <a:t>Russia</a:t>
            </a:r>
            <a:r>
              <a:rPr lang="ru-RU" i="1" dirty="0" smtClean="0"/>
              <a:t>, 26.07.2016</a:t>
            </a:r>
            <a:endParaRPr lang="ru-RU" i="1" dirty="0"/>
          </a:p>
          <a:p>
            <a:r>
              <a:rPr lang="ru-RU" dirty="0" err="1"/>
              <a:t>өзбек</a:t>
            </a:r>
            <a:r>
              <a:rPr lang="ru-RU" dirty="0"/>
              <a:t> пен </a:t>
            </a:r>
            <a:r>
              <a:rPr lang="ru-RU" dirty="0" err="1"/>
              <a:t>қырғыз</a:t>
            </a:r>
            <a:r>
              <a:rPr lang="ru-RU" dirty="0"/>
              <a:t> </a:t>
            </a:r>
            <a:r>
              <a:rPr lang="ru-RU" dirty="0" err="1"/>
              <a:t>ұлты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этносаралық</a:t>
            </a:r>
            <a:r>
              <a:rPr lang="ru-RU" dirty="0"/>
              <a:t> </a:t>
            </a:r>
            <a:r>
              <a:rPr lang="ru-RU" dirty="0" err="1"/>
              <a:t>қақтығыста</a:t>
            </a:r>
            <a:r>
              <a:rPr lang="ru-RU" dirty="0"/>
              <a:t> 2010 </a:t>
            </a:r>
            <a:r>
              <a:rPr lang="ru-RU" dirty="0" err="1"/>
              <a:t>жылғы</a:t>
            </a:r>
            <a:r>
              <a:rPr lang="ru-RU" dirty="0"/>
              <a:t> </a:t>
            </a:r>
            <a:r>
              <a:rPr lang="ru-RU" dirty="0" err="1"/>
              <a:t>маусымда</a:t>
            </a:r>
            <a:r>
              <a:rPr lang="ru-RU" dirty="0"/>
              <a:t> Ош </a:t>
            </a:r>
            <a:r>
              <a:rPr lang="ru-RU" dirty="0" err="1"/>
              <a:t>қаласында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оқиғаға</a:t>
            </a:r>
            <a:r>
              <a:rPr lang="ru-RU" dirty="0"/>
              <a:t> </a:t>
            </a:r>
            <a:r>
              <a:rPr lang="ru-RU" dirty="0" err="1"/>
              <a:t>қатысқандарды</a:t>
            </a:r>
            <a:r>
              <a:rPr lang="ru-RU" dirty="0"/>
              <a:t> </a:t>
            </a:r>
            <a:r>
              <a:rPr lang="ru-RU" dirty="0" err="1"/>
              <a:t>экстрадициялау</a:t>
            </a:r>
            <a:r>
              <a:rPr lang="ru-RU" dirty="0"/>
              <a:t> </a:t>
            </a:r>
            <a:r>
              <a:rPr lang="ru-RU" dirty="0" err="1"/>
              <a:t>талаптарына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. </a:t>
            </a:r>
          </a:p>
          <a:p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жату</a:t>
            </a:r>
            <a:r>
              <a:rPr lang="ru-RU" dirty="0"/>
              <a:t> </a:t>
            </a:r>
            <a:r>
              <a:rPr lang="ru-RU" dirty="0" err="1"/>
              <a:t>қаупі</a:t>
            </a:r>
            <a:r>
              <a:rPr lang="ru-RU" dirty="0"/>
              <a:t> бар - Ош </a:t>
            </a:r>
            <a:r>
              <a:rPr lang="ru-RU" dirty="0" err="1"/>
              <a:t>оқиғасына</a:t>
            </a:r>
            <a:r>
              <a:rPr lang="ru-RU" dirty="0"/>
              <a:t> </a:t>
            </a:r>
            <a:r>
              <a:rPr lang="ru-RU" dirty="0" err="1"/>
              <a:t>айыпталған</a:t>
            </a:r>
            <a:r>
              <a:rPr lang="ru-RU" dirty="0"/>
              <a:t> </a:t>
            </a:r>
            <a:r>
              <a:rPr lang="ru-RU" dirty="0" err="1"/>
              <a:t>өзбектер</a:t>
            </a:r>
            <a:endParaRPr lang="ru-RU" dirty="0" smtClean="0"/>
          </a:p>
          <a:p>
            <a:r>
              <a:rPr lang="ru-RU" i="1" dirty="0" err="1" smtClean="0"/>
              <a:t>Набид</a:t>
            </a:r>
            <a:r>
              <a:rPr lang="ru-RU" i="1" dirty="0" smtClean="0"/>
              <a:t> Абдуллаев </a:t>
            </a:r>
            <a:r>
              <a:rPr lang="en-US" i="1" dirty="0" err="1" smtClean="0"/>
              <a:t>v.Russia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err="1"/>
              <a:t>дипломатиялық</a:t>
            </a:r>
            <a:r>
              <a:rPr lang="ru-RU" dirty="0"/>
              <a:t> </a:t>
            </a:r>
            <a:r>
              <a:rPr lang="ru-RU" dirty="0" err="1"/>
              <a:t>кепілдіктерді</a:t>
            </a:r>
            <a:r>
              <a:rPr lang="ru-RU" dirty="0"/>
              <a:t> </a:t>
            </a:r>
            <a:r>
              <a:rPr lang="ru-RU" dirty="0" err="1"/>
              <a:t>жеткіліксіз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(</a:t>
            </a:r>
            <a:r>
              <a:rPr lang="ru-RU" dirty="0" err="1"/>
              <a:t>дипломатиялық</a:t>
            </a:r>
            <a:r>
              <a:rPr lang="ru-RU" dirty="0"/>
              <a:t> </a:t>
            </a:r>
            <a:r>
              <a:rPr lang="ru-RU" dirty="0" err="1"/>
              <a:t>кепілдік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тек </a:t>
            </a:r>
            <a:r>
              <a:rPr lang="ru-RU" dirty="0" err="1"/>
              <a:t>дипломатиялық</a:t>
            </a:r>
            <a:r>
              <a:rPr lang="ru-RU" dirty="0"/>
              <a:t> </a:t>
            </a:r>
            <a:r>
              <a:rPr lang="ru-RU" dirty="0" err="1" smtClean="0"/>
              <a:t>қатынастың</a:t>
            </a:r>
            <a:r>
              <a:rPr lang="ru-RU" dirty="0" smtClean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 </a:t>
            </a:r>
            <a:r>
              <a:rPr lang="ru-RU" dirty="0" err="1"/>
              <a:t>жеткіліксіз</a:t>
            </a:r>
            <a:r>
              <a:rPr lang="ru-RU" dirty="0" smtClean="0"/>
              <a:t>)</a:t>
            </a:r>
          </a:p>
          <a:p>
            <a:r>
              <a:rPr lang="en-AU" i="1" dirty="0" err="1" smtClean="0"/>
              <a:t>Sulim</a:t>
            </a:r>
            <a:r>
              <a:rPr lang="en-AU" i="1" dirty="0" smtClean="0"/>
              <a:t> v. Italy</a:t>
            </a:r>
            <a:r>
              <a:rPr lang="en-AU" dirty="0" smtClean="0"/>
              <a:t>, </a:t>
            </a:r>
            <a:r>
              <a:rPr lang="ru-RU" dirty="0" err="1"/>
              <a:t>Италиядан</a:t>
            </a:r>
            <a:r>
              <a:rPr lang="ru-RU" dirty="0"/>
              <a:t> </a:t>
            </a:r>
            <a:r>
              <a:rPr lang="ru-RU" dirty="0" err="1"/>
              <a:t>ағымдағы</a:t>
            </a:r>
            <a:r>
              <a:rPr lang="ru-RU" dirty="0"/>
              <a:t> экстрадиция </a:t>
            </a:r>
            <a:r>
              <a:rPr lang="ru-RU" dirty="0" err="1"/>
              <a:t>ісі</a:t>
            </a:r>
            <a:r>
              <a:rPr lang="ru-RU" dirty="0"/>
              <a:t> - </a:t>
            </a:r>
            <a:r>
              <a:rPr lang="ru-RU" dirty="0" err="1"/>
              <a:t>кінәсіздік</a:t>
            </a:r>
            <a:r>
              <a:rPr lang="ru-RU" dirty="0"/>
              <a:t> </a:t>
            </a:r>
            <a:r>
              <a:rPr lang="ru-RU" dirty="0" err="1"/>
              <a:t>презумпциясын</a:t>
            </a:r>
            <a:r>
              <a:rPr lang="ru-RU" dirty="0"/>
              <a:t> </a:t>
            </a:r>
            <a:r>
              <a:rPr lang="ru-RU" dirty="0" err="1"/>
              <a:t>бұзу</a:t>
            </a:r>
            <a:r>
              <a:rPr lang="ru-RU" dirty="0"/>
              <a:t> (Президент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берушіні</a:t>
            </a:r>
            <a:r>
              <a:rPr lang="ru-RU" dirty="0"/>
              <a:t> «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сыбайлас</a:t>
            </a:r>
            <a:r>
              <a:rPr lang="ru-RU" dirty="0"/>
              <a:t> </a:t>
            </a:r>
            <a:r>
              <a:rPr lang="ru-RU" dirty="0" err="1"/>
              <a:t>жемқор</a:t>
            </a:r>
            <a:r>
              <a:rPr lang="ru-RU" dirty="0"/>
              <a:t> </a:t>
            </a:r>
            <a:r>
              <a:rPr lang="ru-RU" dirty="0" err="1"/>
              <a:t>шенеунігі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атады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44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err="1"/>
              <a:t>Қазақстан</a:t>
            </a:r>
            <a:r>
              <a:rPr lang="ru-RU" sz="2000" b="1" dirty="0"/>
              <a:t> - </a:t>
            </a:r>
            <a:r>
              <a:rPr lang="ru-RU" sz="2000" b="1" dirty="0" err="1"/>
              <a:t>ұстау</a:t>
            </a:r>
            <a:r>
              <a:rPr lang="ru-RU" sz="2000" b="1" dirty="0"/>
              <a:t> </a:t>
            </a:r>
            <a:r>
              <a:rPr lang="ru-RU" sz="2000" b="1" dirty="0" err="1"/>
              <a:t>жағдайының</a:t>
            </a:r>
            <a:r>
              <a:rPr lang="ru-RU" sz="2000" b="1" dirty="0"/>
              <a:t> </a:t>
            </a:r>
            <a:r>
              <a:rPr lang="ru-RU" sz="2000" b="1" dirty="0" err="1"/>
              <a:t>жақсаруына</a:t>
            </a:r>
            <a:r>
              <a:rPr lang="ru-RU" sz="2000" b="1" dirty="0"/>
              <a:t> </a:t>
            </a:r>
            <a:r>
              <a:rPr lang="ru-RU" sz="2000" b="1" dirty="0" err="1"/>
              <a:t>және</a:t>
            </a:r>
            <a:r>
              <a:rPr lang="ru-RU" sz="2000" b="1" dirty="0"/>
              <a:t> </a:t>
            </a:r>
            <a:r>
              <a:rPr lang="ru-RU" sz="2000" b="1" dirty="0" err="1"/>
              <a:t>адам</a:t>
            </a:r>
            <a:r>
              <a:rPr lang="ru-RU" sz="2000" b="1" dirty="0"/>
              <a:t> </a:t>
            </a:r>
            <a:r>
              <a:rPr lang="ru-RU" sz="2000" b="1" dirty="0" err="1"/>
              <a:t>құқықтары</a:t>
            </a:r>
            <a:r>
              <a:rPr lang="ru-RU" sz="2000" b="1" dirty="0"/>
              <a:t> </a:t>
            </a:r>
            <a:r>
              <a:rPr lang="ru-RU" sz="2000" b="1" dirty="0" err="1"/>
              <a:t>жағдайының</a:t>
            </a:r>
            <a:r>
              <a:rPr lang="ru-RU" sz="2000" b="1" dirty="0"/>
              <a:t> </a:t>
            </a:r>
            <a:r>
              <a:rPr lang="ru-RU" sz="2000" b="1" dirty="0" err="1"/>
              <a:t>жақсаруына</a:t>
            </a:r>
            <a:r>
              <a:rPr lang="ru-RU" sz="2000" b="1" dirty="0"/>
              <a:t> </a:t>
            </a:r>
            <a:r>
              <a:rPr lang="ru-RU" sz="2000" b="1" dirty="0" err="1"/>
              <a:t>байланысты</a:t>
            </a:r>
            <a:r>
              <a:rPr lang="ru-RU" sz="2000" b="1" dirty="0"/>
              <a:t> </a:t>
            </a:r>
            <a:r>
              <a:rPr lang="ru-RU" sz="2000" b="1" dirty="0" err="1"/>
              <a:t>Конвенцияның</a:t>
            </a:r>
            <a:r>
              <a:rPr lang="ru-RU" sz="2000" b="1" dirty="0"/>
              <a:t> </a:t>
            </a:r>
            <a:r>
              <a:rPr lang="ru-RU" sz="2000" b="1" dirty="0" smtClean="0"/>
              <a:t>3-бабының </a:t>
            </a:r>
            <a:r>
              <a:rPr lang="ru-RU" sz="2000" b="1" dirty="0" err="1"/>
              <a:t>бұзылуын</a:t>
            </a:r>
            <a:r>
              <a:rPr lang="ru-RU" sz="2000" b="1" dirty="0"/>
              <a:t> </a:t>
            </a:r>
            <a:r>
              <a:rPr lang="ru-RU" sz="2000" b="1" dirty="0" err="1"/>
              <a:t>анықтау</a:t>
            </a:r>
            <a:r>
              <a:rPr lang="ru-RU" sz="2000" b="1" dirty="0"/>
              <a:t> </a:t>
            </a:r>
            <a:r>
              <a:rPr lang="ru-RU" sz="2000" b="1" dirty="0" err="1"/>
              <a:t>үшін</a:t>
            </a:r>
            <a:r>
              <a:rPr lang="ru-RU" sz="2000" b="1" dirty="0"/>
              <a:t> </a:t>
            </a:r>
            <a:r>
              <a:rPr lang="ru-RU" sz="2000" b="1" dirty="0" err="1"/>
              <a:t>қазіргі</a:t>
            </a:r>
            <a:r>
              <a:rPr lang="ru-RU" sz="2000" b="1" dirty="0"/>
              <a:t> </a:t>
            </a:r>
            <a:r>
              <a:rPr lang="ru-RU" sz="2000" b="1" dirty="0" err="1"/>
              <a:t>уақытта</a:t>
            </a:r>
            <a:r>
              <a:rPr lang="ru-RU" sz="2000" b="1" dirty="0"/>
              <a:t> </a:t>
            </a:r>
            <a:r>
              <a:rPr lang="ru-RU" sz="2000" b="1" dirty="0" err="1"/>
              <a:t>ұстау</a:t>
            </a:r>
            <a:r>
              <a:rPr lang="ru-RU" sz="2000" b="1" dirty="0"/>
              <a:t> </a:t>
            </a:r>
            <a:r>
              <a:rPr lang="ru-RU" sz="2000" b="1" dirty="0" err="1"/>
              <a:t>фактісі</a:t>
            </a:r>
            <a:r>
              <a:rPr lang="ru-RU" sz="2000" b="1" dirty="0"/>
              <a:t> </a:t>
            </a:r>
            <a:r>
              <a:rPr lang="ru-RU" sz="2000" b="1" dirty="0" err="1" smtClean="0"/>
              <a:t>жеткіліксіз</a:t>
            </a:r>
            <a:r>
              <a:rPr lang="ru-RU" sz="2000" b="1" dirty="0" smtClean="0"/>
              <a:t> Казахстан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Кабулов </a:t>
            </a:r>
            <a:r>
              <a:rPr lang="ru-RU" i="1" dirty="0" err="1" smtClean="0"/>
              <a:t>Украинаға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i="1" dirty="0" smtClean="0"/>
              <a:t>, 19.11.2009,  </a:t>
            </a:r>
          </a:p>
          <a:p>
            <a:r>
              <a:rPr lang="ru-RU" i="1" dirty="0" err="1" smtClean="0"/>
              <a:t>Байсаков</a:t>
            </a:r>
            <a:r>
              <a:rPr lang="ru-RU" i="1" dirty="0" smtClean="0"/>
              <a:t> </a:t>
            </a:r>
            <a:r>
              <a:rPr lang="ru-RU" i="1" dirty="0" err="1"/>
              <a:t>Украинаға</a:t>
            </a:r>
            <a:r>
              <a:rPr lang="ru-RU" i="1" dirty="0"/>
              <a:t> </a:t>
            </a:r>
            <a:r>
              <a:rPr lang="ru-RU" i="1" dirty="0" err="1"/>
              <a:t>қарсы</a:t>
            </a:r>
            <a:r>
              <a:rPr lang="ru-RU" i="1" dirty="0"/>
              <a:t>, </a:t>
            </a:r>
            <a:r>
              <a:rPr lang="ru-RU" i="1" dirty="0" smtClean="0"/>
              <a:t>18.02.2010. </a:t>
            </a:r>
            <a:r>
              <a:rPr lang="ru-RU" dirty="0" smtClean="0"/>
              <a:t>Сот </a:t>
            </a:r>
            <a:r>
              <a:rPr lang="ru-RU" dirty="0" err="1"/>
              <a:t>тұтқындарды</a:t>
            </a:r>
            <a:r>
              <a:rPr lang="ru-RU" dirty="0"/>
              <a:t> </a:t>
            </a:r>
            <a:r>
              <a:rPr lang="ru-RU" dirty="0" err="1"/>
              <a:t>азаптау</a:t>
            </a:r>
            <a:r>
              <a:rPr lang="ru-RU" dirty="0"/>
              <a:t> мен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қатыгездікпен</a:t>
            </a:r>
            <a:r>
              <a:rPr lang="ru-RU" dirty="0"/>
              <a:t> </a:t>
            </a:r>
            <a:r>
              <a:rPr lang="ru-RU" dirty="0" err="1"/>
              <a:t>қарау</a:t>
            </a:r>
            <a:r>
              <a:rPr lang="ru-RU" dirty="0"/>
              <a:t>, </a:t>
            </a:r>
            <a:r>
              <a:rPr lang="ru-RU" dirty="0" err="1"/>
              <a:t>түрмелерде</a:t>
            </a:r>
            <a:r>
              <a:rPr lang="ru-RU" dirty="0"/>
              <a:t> </a:t>
            </a:r>
            <a:r>
              <a:rPr lang="ru-RU" dirty="0" err="1"/>
              <a:t>ұстау</a:t>
            </a:r>
            <a:r>
              <a:rPr lang="ru-RU" dirty="0"/>
              <a:t> </a:t>
            </a:r>
            <a:r>
              <a:rPr lang="ru-RU" dirty="0" err="1"/>
              <a:t>жағдайының</a:t>
            </a:r>
            <a:r>
              <a:rPr lang="ru-RU" dirty="0"/>
              <a:t> </a:t>
            </a:r>
            <a:r>
              <a:rPr lang="ru-RU" dirty="0" err="1"/>
              <a:t>нашарлығы</a:t>
            </a:r>
            <a:r>
              <a:rPr lang="ru-RU" dirty="0"/>
              <a:t>, </a:t>
            </a:r>
            <a:r>
              <a:rPr lang="ru-RU" dirty="0" err="1"/>
              <a:t>азаптау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хабарды</a:t>
            </a:r>
            <a:r>
              <a:rPr lang="ru-RU" dirty="0"/>
              <a:t> </a:t>
            </a:r>
            <a:r>
              <a:rPr lang="ru-RU" dirty="0" err="1"/>
              <a:t>тергеудің</a:t>
            </a:r>
            <a:r>
              <a:rPr lang="ru-RU" dirty="0"/>
              <a:t> </a:t>
            </a:r>
            <a:r>
              <a:rPr lang="ru-RU" dirty="0" err="1"/>
              <a:t>жүргізілмеуі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хабарларға</a:t>
            </a:r>
            <a:r>
              <a:rPr lang="ru-RU" dirty="0"/>
              <a:t> </a:t>
            </a:r>
            <a:r>
              <a:rPr lang="ru-RU" dirty="0" err="1"/>
              <a:t>сілтеме</a:t>
            </a:r>
            <a:r>
              <a:rPr lang="ru-RU" dirty="0"/>
              <a:t> </a:t>
            </a:r>
            <a:r>
              <a:rPr lang="ru-RU" dirty="0" err="1"/>
              <a:t>жасап</a:t>
            </a:r>
            <a:r>
              <a:rPr lang="ru-RU" dirty="0"/>
              <a:t>, </a:t>
            </a:r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ұстау</a:t>
            </a:r>
            <a:r>
              <a:rPr lang="ru-RU" dirty="0"/>
              <a:t> </a:t>
            </a:r>
            <a:r>
              <a:rPr lang="ru-RU" dirty="0" err="1"/>
              <a:t>фактісінің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осы </a:t>
            </a:r>
            <a:r>
              <a:rPr lang="ru-RU" dirty="0" err="1"/>
              <a:t>баптың</a:t>
            </a:r>
            <a:r>
              <a:rPr lang="ru-RU" dirty="0"/>
              <a:t> 3-бабында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/>
              <a:t>салынған</a:t>
            </a:r>
            <a:r>
              <a:rPr lang="ru-RU" dirty="0"/>
              <a:t> </a:t>
            </a:r>
            <a:r>
              <a:rPr lang="ru-RU" dirty="0" err="1" smtClean="0"/>
              <a:t>қарым-қатынаста</a:t>
            </a:r>
            <a:r>
              <a:rPr lang="ru-RU" dirty="0" smtClean="0"/>
              <a:t> болу </a:t>
            </a:r>
            <a:r>
              <a:rPr lang="ru-RU" dirty="0" err="1" smtClean="0"/>
              <a:t>қаупін</a:t>
            </a:r>
            <a:r>
              <a:rPr lang="ru-RU" dirty="0" smtClean="0"/>
              <a:t> </a:t>
            </a:r>
            <a:r>
              <a:rPr lang="ru-RU" dirty="0" err="1" smtClean="0"/>
              <a:t>туғызады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/>
              <a:t>тапты</a:t>
            </a:r>
            <a:r>
              <a:rPr lang="ru-RU" dirty="0"/>
              <a:t>. </a:t>
            </a:r>
            <a:endParaRPr lang="ru-RU" b="1" dirty="0"/>
          </a:p>
          <a:p>
            <a:r>
              <a:rPr lang="ru-RU" i="1" dirty="0" err="1"/>
              <a:t>Джаксыбергенов</a:t>
            </a:r>
            <a:r>
              <a:rPr lang="ru-RU" i="1" dirty="0"/>
              <a:t> </a:t>
            </a:r>
            <a:r>
              <a:rPr lang="ru-RU" i="1" dirty="0" err="1" smtClean="0"/>
              <a:t>Украинаға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i="1" dirty="0" smtClean="0"/>
              <a:t>, </a:t>
            </a:r>
            <a:r>
              <a:rPr lang="ru-RU" b="1" i="1" dirty="0" smtClean="0"/>
              <a:t>10.02.2011,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құқықтары</a:t>
            </a:r>
            <a:r>
              <a:rPr lang="ru-RU" dirty="0"/>
              <a:t> </a:t>
            </a:r>
            <a:r>
              <a:rPr lang="ru-RU" dirty="0" err="1"/>
              <a:t>жағдайының</a:t>
            </a:r>
            <a:r>
              <a:rPr lang="ru-RU" dirty="0"/>
              <a:t> </a:t>
            </a:r>
            <a:r>
              <a:rPr lang="ru-RU" dirty="0" err="1" smtClean="0"/>
              <a:t>жақсаруына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,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, </a:t>
            </a:r>
            <a:r>
              <a:rPr lang="ru-RU" dirty="0" err="1"/>
              <a:t>ұстау</a:t>
            </a:r>
            <a:r>
              <a:rPr lang="ru-RU" dirty="0"/>
              <a:t> </a:t>
            </a:r>
            <a:r>
              <a:rPr lang="ru-RU" dirty="0" err="1"/>
              <a:t>жағдайларына</a:t>
            </a:r>
            <a:r>
              <a:rPr lang="ru-RU" dirty="0"/>
              <a:t> </a:t>
            </a:r>
            <a:r>
              <a:rPr lang="ru-RU" dirty="0" err="1" smtClean="0"/>
              <a:t>қатысты</a:t>
            </a:r>
            <a:r>
              <a:rPr lang="ru-RU" dirty="0" smtClean="0"/>
              <a:t>, </a:t>
            </a:r>
            <a:r>
              <a:rPr lang="ru-RU" dirty="0" err="1"/>
              <a:t>ешқандай</a:t>
            </a:r>
            <a:r>
              <a:rPr lang="ru-RU" dirty="0"/>
              <a:t> </a:t>
            </a:r>
            <a:r>
              <a:rPr lang="ru-RU" dirty="0" err="1"/>
              <a:t>бұзушылық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. Сот </a:t>
            </a:r>
            <a:r>
              <a:rPr lang="ru-RU" dirty="0" err="1"/>
              <a:t>Қазақстанға</a:t>
            </a:r>
            <a:r>
              <a:rPr lang="ru-RU" dirty="0"/>
              <a:t> </a:t>
            </a:r>
            <a:r>
              <a:rPr lang="ru-RU" dirty="0" err="1"/>
              <a:t>шығаруға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істер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бұрынғы</a:t>
            </a:r>
            <a:r>
              <a:rPr lang="ru-RU" dirty="0"/>
              <a:t> </a:t>
            </a:r>
            <a:r>
              <a:rPr lang="ru-RU" dirty="0" err="1"/>
              <a:t>қорытындыларын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қарады</a:t>
            </a:r>
            <a:r>
              <a:rPr lang="ru-RU" dirty="0"/>
              <a:t>, 2011 </a:t>
            </a:r>
            <a:r>
              <a:rPr lang="ru-RU" dirty="0" smtClean="0"/>
              <a:t>ж.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443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 err="1"/>
              <a:t>Қазақстан</a:t>
            </a:r>
            <a:r>
              <a:rPr lang="ru-RU" sz="2200" dirty="0"/>
              <a:t>: </a:t>
            </a:r>
            <a:r>
              <a:rPr lang="ru-RU" sz="2200" dirty="0" err="1"/>
              <a:t>қамауда</a:t>
            </a:r>
            <a:r>
              <a:rPr lang="ru-RU" sz="2200" dirty="0"/>
              <a:t> </a:t>
            </a:r>
            <a:r>
              <a:rPr lang="ru-RU" sz="2200" dirty="0" err="1"/>
              <a:t>жеткілікті</a:t>
            </a:r>
            <a:r>
              <a:rPr lang="ru-RU" sz="2200" dirty="0"/>
              <a:t> </a:t>
            </a:r>
            <a:r>
              <a:rPr lang="ru-RU" sz="2200" dirty="0" err="1"/>
              <a:t>медициналық</a:t>
            </a:r>
            <a:r>
              <a:rPr lang="ru-RU" sz="2200" dirty="0"/>
              <a:t> </a:t>
            </a:r>
            <a:r>
              <a:rPr lang="ru-RU" sz="2200" dirty="0" err="1"/>
              <a:t>көмек</a:t>
            </a:r>
            <a:r>
              <a:rPr lang="ru-RU" sz="2200" dirty="0"/>
              <a:t>, </a:t>
            </a:r>
            <a:r>
              <a:rPr lang="ru-RU" sz="2200" dirty="0" err="1"/>
              <a:t>тиісті</a:t>
            </a:r>
            <a:r>
              <a:rPr lang="ru-RU" sz="2200" dirty="0"/>
              <a:t> </a:t>
            </a:r>
            <a:r>
              <a:rPr lang="ru-RU" sz="2200" dirty="0" err="1"/>
              <a:t>дипломатиялық</a:t>
            </a:r>
            <a:r>
              <a:rPr lang="ru-RU" sz="2200" dirty="0"/>
              <a:t> </a:t>
            </a:r>
            <a:r>
              <a:rPr lang="ru-RU" sz="2200" dirty="0" err="1"/>
              <a:t>кепілдіктер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Ошлаков</a:t>
            </a:r>
            <a:r>
              <a:rPr lang="en-AU" i="1" dirty="0" smtClean="0"/>
              <a:t> </a:t>
            </a:r>
            <a:r>
              <a:rPr lang="ru-RU" i="1" dirty="0" err="1" smtClean="0"/>
              <a:t>Ресейге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dirty="0"/>
              <a:t>, 03.04.2014 (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қылмыстық</a:t>
            </a:r>
            <a:r>
              <a:rPr lang="ru-RU" dirty="0"/>
              <a:t> </a:t>
            </a:r>
            <a:r>
              <a:rPr lang="ru-RU" dirty="0" err="1"/>
              <a:t>айыптаулар</a:t>
            </a:r>
            <a:r>
              <a:rPr lang="ru-RU" dirty="0"/>
              <a:t>,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қатерлі</a:t>
            </a:r>
            <a:r>
              <a:rPr lang="ru-RU" dirty="0"/>
              <a:t> </a:t>
            </a:r>
            <a:r>
              <a:rPr lang="ru-RU" dirty="0" err="1"/>
              <a:t>ісікпен</a:t>
            </a:r>
            <a:r>
              <a:rPr lang="ru-RU" dirty="0"/>
              <a:t> </a:t>
            </a:r>
            <a:r>
              <a:rPr lang="ru-RU" dirty="0" err="1"/>
              <a:t>ауырады</a:t>
            </a:r>
            <a:r>
              <a:rPr lang="ru-RU" dirty="0"/>
              <a:t>) </a:t>
            </a:r>
            <a:r>
              <a:rPr lang="ru-RU" dirty="0" err="1"/>
              <a:t>Қазақстандағы</a:t>
            </a:r>
            <a:r>
              <a:rPr lang="ru-RU" dirty="0"/>
              <a:t> </a:t>
            </a:r>
            <a:r>
              <a:rPr lang="ru-RU" dirty="0" err="1"/>
              <a:t>медициналық</a:t>
            </a:r>
            <a:r>
              <a:rPr lang="ru-RU" dirty="0"/>
              <a:t> </a:t>
            </a:r>
            <a:r>
              <a:rPr lang="ru-RU" dirty="0" err="1"/>
              <a:t>мекемелер</a:t>
            </a:r>
            <a:r>
              <a:rPr lang="ru-RU" dirty="0"/>
              <a:t> </a:t>
            </a:r>
            <a:r>
              <a:rPr lang="ru-RU" dirty="0" err="1"/>
              <a:t>Ресейдегіден</a:t>
            </a:r>
            <a:r>
              <a:rPr lang="ru-RU" dirty="0"/>
              <a:t> </a:t>
            </a:r>
            <a:r>
              <a:rPr lang="ru-RU" dirty="0" err="1"/>
              <a:t>нашар</a:t>
            </a:r>
            <a:r>
              <a:rPr lang="ru-RU" dirty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қатерлі</a:t>
            </a:r>
            <a:r>
              <a:rPr lang="ru-RU" dirty="0"/>
              <a:t> </a:t>
            </a:r>
            <a:r>
              <a:rPr lang="ru-RU" dirty="0" err="1"/>
              <a:t>ісікке</a:t>
            </a:r>
            <a:r>
              <a:rPr lang="ru-RU" dirty="0"/>
              <a:t> </a:t>
            </a:r>
            <a:r>
              <a:rPr lang="ru-RU" dirty="0" err="1"/>
              <a:t>қарсы</a:t>
            </a:r>
            <a:r>
              <a:rPr lang="ru-RU" dirty="0"/>
              <a:t> </a:t>
            </a:r>
            <a:r>
              <a:rPr lang="ru-RU" dirty="0" err="1"/>
              <a:t>тиісті</a:t>
            </a:r>
            <a:r>
              <a:rPr lang="ru-RU" dirty="0"/>
              <a:t> ем </a:t>
            </a:r>
            <a:r>
              <a:rPr lang="ru-RU" dirty="0" err="1" smtClean="0"/>
              <a:t>қабылдамайды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пайымдауға</a:t>
            </a:r>
            <a:r>
              <a:rPr lang="ru-RU" dirty="0" smtClean="0"/>
              <a:t> </a:t>
            </a:r>
            <a:r>
              <a:rPr lang="ru-RU" dirty="0" err="1" smtClean="0"/>
              <a:t>болмайды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АҚЕС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құқықтары</a:t>
            </a:r>
            <a:r>
              <a:rPr lang="ru-RU" dirty="0"/>
              <a:t> </a:t>
            </a:r>
            <a:r>
              <a:rPr lang="ru-RU" dirty="0" err="1"/>
              <a:t>жағдайының</a:t>
            </a:r>
            <a:r>
              <a:rPr lang="ru-RU" dirty="0"/>
              <a:t> </a:t>
            </a:r>
            <a:r>
              <a:rPr lang="ru-RU" dirty="0" err="1"/>
              <a:t>жақсаруы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нашарлауы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дамуындағы</a:t>
            </a:r>
            <a:r>
              <a:rPr lang="ru-RU" dirty="0"/>
              <a:t> </a:t>
            </a:r>
            <a:r>
              <a:rPr lang="ru-RU" dirty="0" err="1"/>
              <a:t>жағдайды</a:t>
            </a:r>
            <a:r>
              <a:rPr lang="ru-RU" dirty="0"/>
              <a:t> </a:t>
            </a:r>
            <a:r>
              <a:rPr lang="ru-RU" dirty="0" err="1"/>
              <a:t>бағалайды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ұйымдардың</a:t>
            </a:r>
            <a:r>
              <a:rPr lang="ru-RU" dirty="0"/>
              <a:t> </a:t>
            </a:r>
            <a:r>
              <a:rPr lang="ru-RU" dirty="0" err="1"/>
              <a:t>есептерінде</a:t>
            </a:r>
            <a:r>
              <a:rPr lang="ru-RU" dirty="0"/>
              <a:t> </a:t>
            </a:r>
            <a:r>
              <a:rPr lang="ru-RU" dirty="0" err="1"/>
              <a:t>Қазақстандағы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құқықтарының</a:t>
            </a:r>
            <a:r>
              <a:rPr lang="ru-RU" dirty="0"/>
              <a:t> </a:t>
            </a:r>
            <a:r>
              <a:rPr lang="ru-RU" dirty="0" err="1"/>
              <a:t>жағдайы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 smtClean="0"/>
              <a:t>елеулі</a:t>
            </a:r>
            <a:r>
              <a:rPr lang="ru-RU" dirty="0" smtClean="0"/>
              <a:t> </a:t>
            </a:r>
            <a:r>
              <a:rPr lang="ru-RU" dirty="0" err="1" smtClean="0"/>
              <a:t>алаңдаушылықтар</a:t>
            </a:r>
            <a:r>
              <a:rPr lang="ru-RU" dirty="0" smtClean="0"/>
              <a:t> </a:t>
            </a:r>
            <a:r>
              <a:rPr lang="ru-RU" dirty="0" err="1" smtClean="0"/>
              <a:t>орын</a:t>
            </a:r>
            <a:r>
              <a:rPr lang="ru-RU" dirty="0" smtClean="0"/>
              <a:t> ала </a:t>
            </a:r>
            <a:r>
              <a:rPr lang="ru-RU" dirty="0"/>
              <a:t>берсе де, </a:t>
            </a:r>
            <a:r>
              <a:rPr lang="ru-RU" dirty="0" err="1"/>
              <a:t>ондағы</a:t>
            </a:r>
            <a:r>
              <a:rPr lang="ru-RU" dirty="0"/>
              <a:t> </a:t>
            </a:r>
            <a:r>
              <a:rPr lang="ru-RU" dirty="0" err="1"/>
              <a:t>жағдайды</a:t>
            </a:r>
            <a:r>
              <a:rPr lang="ru-RU" dirty="0"/>
              <a:t> </a:t>
            </a:r>
            <a:r>
              <a:rPr lang="ru-RU" dirty="0" err="1"/>
              <a:t>экстрадициялауға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/>
              <a:t>салуды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соншалықты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айтуға</a:t>
            </a:r>
            <a:r>
              <a:rPr lang="ru-RU" dirty="0"/>
              <a:t> </a:t>
            </a:r>
            <a:r>
              <a:rPr lang="ru-RU" dirty="0" err="1"/>
              <a:t>негіз</a:t>
            </a:r>
            <a:r>
              <a:rPr lang="ru-RU" dirty="0"/>
              <a:t> </a:t>
            </a:r>
            <a:r>
              <a:rPr lang="ru-RU" dirty="0" err="1" smtClean="0"/>
              <a:t>жоқ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2971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/>
              <a:t>Беларусь - </a:t>
            </a:r>
            <a:r>
              <a:rPr lang="ru-RU" sz="2200" dirty="0" err="1"/>
              <a:t>саяси</a:t>
            </a:r>
            <a:r>
              <a:rPr lang="ru-RU" sz="2200" dirty="0"/>
              <a:t> </a:t>
            </a:r>
            <a:r>
              <a:rPr lang="ru-RU" sz="2200" dirty="0" err="1"/>
              <a:t>оппозицияға</a:t>
            </a:r>
            <a:r>
              <a:rPr lang="ru-RU" sz="2200" dirty="0"/>
              <a:t> </a:t>
            </a:r>
            <a:r>
              <a:rPr lang="ru-RU" sz="2200" dirty="0" err="1" smtClean="0"/>
              <a:t>жату</a:t>
            </a:r>
            <a:r>
              <a:rPr lang="ru-RU" sz="2200" dirty="0" smtClean="0"/>
              <a:t>, </a:t>
            </a:r>
            <a:r>
              <a:rPr lang="ru-RU" sz="2200" dirty="0" err="1"/>
              <a:t>белгілі</a:t>
            </a:r>
            <a:r>
              <a:rPr lang="ru-RU" sz="2200" dirty="0"/>
              <a:t> </a:t>
            </a:r>
            <a:r>
              <a:rPr lang="ru-RU" sz="2200" dirty="0" err="1"/>
              <a:t>бір</a:t>
            </a:r>
            <a:r>
              <a:rPr lang="ru-RU" sz="2200" dirty="0"/>
              <a:t> </a:t>
            </a:r>
            <a:r>
              <a:rPr lang="ru-RU" sz="2200" dirty="0" err="1"/>
              <a:t>топтардың</a:t>
            </a:r>
            <a:r>
              <a:rPr lang="ru-RU" sz="2200" dirty="0"/>
              <a:t> </a:t>
            </a:r>
            <a:r>
              <a:rPr lang="ru-RU" sz="2200" dirty="0" err="1"/>
              <a:t>осал</a:t>
            </a:r>
            <a:r>
              <a:rPr lang="ru-RU" sz="2200" dirty="0"/>
              <a:t> </a:t>
            </a:r>
            <a:r>
              <a:rPr lang="ru-RU" sz="2200" dirty="0" err="1"/>
              <a:t>жағдайы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i="1" dirty="0" err="1" smtClean="0"/>
              <a:t>Коктыш</a:t>
            </a:r>
            <a:r>
              <a:rPr lang="ru-RU" i="1" dirty="0" smtClean="0"/>
              <a:t> </a:t>
            </a:r>
            <a:r>
              <a:rPr lang="ru-RU" i="1" dirty="0" err="1" smtClean="0"/>
              <a:t>Украинаға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i="1" dirty="0" smtClean="0"/>
              <a:t>, 10.12.09, </a:t>
            </a:r>
            <a:r>
              <a:rPr lang="ru-RU" dirty="0" err="1"/>
              <a:t>ақтау</a:t>
            </a:r>
            <a:r>
              <a:rPr lang="ru-RU" dirty="0"/>
              <a:t> </a:t>
            </a:r>
            <a:r>
              <a:rPr lang="ru-RU" dirty="0" err="1"/>
              <a:t>үкімінің</a:t>
            </a:r>
            <a:r>
              <a:rPr lang="ru-RU" dirty="0"/>
              <a:t> </a:t>
            </a:r>
            <a:r>
              <a:rPr lang="ru-RU" dirty="0" err="1"/>
              <a:t>күшін</a:t>
            </a:r>
            <a:r>
              <a:rPr lang="ru-RU" dirty="0"/>
              <a:t> </a:t>
            </a:r>
            <a:r>
              <a:rPr lang="ru-RU" dirty="0" err="1"/>
              <a:t>жою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заңсыз</a:t>
            </a:r>
            <a:r>
              <a:rPr lang="ru-RU" dirty="0"/>
              <a:t> сот </a:t>
            </a:r>
            <a:r>
              <a:rPr lang="ru-RU" dirty="0" err="1"/>
              <a:t>талқылауының</a:t>
            </a:r>
            <a:r>
              <a:rPr lang="ru-RU" dirty="0"/>
              <a:t> </a:t>
            </a:r>
            <a:r>
              <a:rPr lang="ru-RU" dirty="0" err="1"/>
              <a:t>болуымен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өлім</a:t>
            </a:r>
            <a:r>
              <a:rPr lang="ru-RU" dirty="0"/>
              <a:t> </a:t>
            </a:r>
            <a:r>
              <a:rPr lang="ru-RU" dirty="0" err="1"/>
              <a:t>жазасын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мүмкіндігі</a:t>
            </a:r>
            <a:r>
              <a:rPr lang="ru-RU" dirty="0"/>
              <a:t> </a:t>
            </a:r>
            <a:r>
              <a:rPr lang="ru-RU" dirty="0" smtClean="0"/>
              <a:t>– 3-баптың </a:t>
            </a:r>
            <a:r>
              <a:rPr lang="ru-RU" dirty="0" err="1" smtClean="0"/>
              <a:t>бұзылуы</a:t>
            </a:r>
            <a:r>
              <a:rPr lang="ru-RU" dirty="0" smtClean="0"/>
              <a:t>.</a:t>
            </a:r>
          </a:p>
          <a:p>
            <a:pPr algn="just"/>
            <a:r>
              <a:rPr lang="ru-RU" i="1" dirty="0" smtClean="0"/>
              <a:t>Камышев </a:t>
            </a:r>
            <a:r>
              <a:rPr lang="ru-RU" i="1" dirty="0" err="1" smtClean="0"/>
              <a:t>Украинаға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dirty="0" smtClean="0"/>
              <a:t>,</a:t>
            </a:r>
            <a:r>
              <a:rPr lang="en-AU" dirty="0" smtClean="0"/>
              <a:t> </a:t>
            </a:r>
            <a:r>
              <a:rPr lang="ru-RU" i="1" dirty="0"/>
              <a:t>20.05.2010,</a:t>
            </a:r>
            <a:r>
              <a:rPr lang="ru-RU" dirty="0"/>
              <a:t>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құжаттар</a:t>
            </a:r>
            <a:r>
              <a:rPr lang="ru-RU" dirty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/>
              <a:t>құқықтарының</a:t>
            </a:r>
            <a:r>
              <a:rPr lang="ru-RU" dirty="0"/>
              <a:t> </a:t>
            </a:r>
            <a:r>
              <a:rPr lang="ru-RU" dirty="0" err="1"/>
              <a:t>жағдайы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елеулі</a:t>
            </a:r>
            <a:r>
              <a:rPr lang="ru-RU" dirty="0"/>
              <a:t> </a:t>
            </a:r>
            <a:r>
              <a:rPr lang="ru-RU" dirty="0" err="1"/>
              <a:t>алаңдаушылықты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тәуекел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(</a:t>
            </a:r>
            <a:r>
              <a:rPr lang="ru-RU" dirty="0" err="1"/>
              <a:t>айыпталған</a:t>
            </a:r>
            <a:r>
              <a:rPr lang="ru-RU" dirty="0"/>
              <a:t> </a:t>
            </a:r>
            <a:r>
              <a:rPr lang="ru-RU" dirty="0" err="1"/>
              <a:t>кеден</a:t>
            </a:r>
            <a:r>
              <a:rPr lang="ru-RU" dirty="0"/>
              <a:t> </a:t>
            </a:r>
            <a:r>
              <a:rPr lang="ru-RU" dirty="0" err="1"/>
              <a:t>қызметкері</a:t>
            </a:r>
            <a:r>
              <a:rPr lang="ru-RU" dirty="0" smtClean="0"/>
              <a:t>).</a:t>
            </a:r>
          </a:p>
          <a:p>
            <a:pPr algn="just"/>
            <a:r>
              <a:rPr lang="fr-FR" i="1" dirty="0" smtClean="0"/>
              <a:t>Y.P</a:t>
            </a:r>
            <a:r>
              <a:rPr lang="fr-FR" i="1" dirty="0"/>
              <a:t>. ET L.P. </a:t>
            </a:r>
            <a:r>
              <a:rPr lang="fr-FR" i="1" dirty="0" smtClean="0"/>
              <a:t>v. F</a:t>
            </a:r>
            <a:r>
              <a:rPr lang="en-US" i="1" dirty="0" err="1" smtClean="0"/>
              <a:t>rance</a:t>
            </a:r>
            <a:r>
              <a:rPr lang="ru-RU" i="1" dirty="0"/>
              <a:t>, </a:t>
            </a:r>
            <a:r>
              <a:rPr lang="ru-RU" i="1" dirty="0" smtClean="0"/>
              <a:t>02.09.2010</a:t>
            </a:r>
            <a:r>
              <a:rPr lang="ru-RU" i="1" dirty="0"/>
              <a:t>, </a:t>
            </a:r>
            <a:r>
              <a:rPr lang="ru-RU" dirty="0" err="1"/>
              <a:t>жетекші</a:t>
            </a:r>
            <a:r>
              <a:rPr lang="ru-RU" dirty="0"/>
              <a:t> </a:t>
            </a:r>
            <a:r>
              <a:rPr lang="ru-RU" dirty="0" err="1"/>
              <a:t>оппозициялық</a:t>
            </a:r>
            <a:r>
              <a:rPr lang="ru-RU" dirty="0"/>
              <a:t> </a:t>
            </a:r>
            <a:r>
              <a:rPr lang="ru-RU" dirty="0" err="1"/>
              <a:t>партияның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майданының</a:t>
            </a:r>
            <a:r>
              <a:rPr lang="ru-RU" dirty="0"/>
              <a:t> </a:t>
            </a:r>
            <a:r>
              <a:rPr lang="ru-RU" dirty="0" err="1" smtClean="0"/>
              <a:t>белсендісі</a:t>
            </a:r>
            <a:r>
              <a:rPr lang="ru-RU" dirty="0"/>
              <a:t> </a:t>
            </a:r>
            <a:r>
              <a:rPr lang="ru-RU" dirty="0" err="1" smtClean="0"/>
              <a:t>демонстрациялар</a:t>
            </a:r>
            <a:r>
              <a:rPr lang="ru-RU" dirty="0" smtClean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рет</a:t>
            </a:r>
            <a:r>
              <a:rPr lang="ru-RU" dirty="0"/>
              <a:t> </a:t>
            </a:r>
            <a:r>
              <a:rPr lang="ru-RU" dirty="0" err="1"/>
              <a:t>тұтқынға</a:t>
            </a:r>
            <a:r>
              <a:rPr lang="ru-RU" dirty="0"/>
              <a:t> </a:t>
            </a:r>
            <a:r>
              <a:rPr lang="ru-RU" dirty="0" err="1" smtClean="0"/>
              <a:t>алынып</a:t>
            </a:r>
            <a:r>
              <a:rPr lang="ru-RU" dirty="0" smtClean="0"/>
              <a:t>, </a:t>
            </a:r>
            <a:r>
              <a:rPr lang="ru-RU" dirty="0" err="1" smtClean="0"/>
              <a:t>қорқытып</a:t>
            </a:r>
            <a:r>
              <a:rPr lang="ru-RU" dirty="0" smtClean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 smtClean="0"/>
              <a:t>қорланды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экстрадициялаудан</a:t>
            </a:r>
            <a:r>
              <a:rPr lang="ru-RU" dirty="0"/>
              <a:t> бас </a:t>
            </a:r>
            <a:r>
              <a:rPr lang="ru-RU" dirty="0" err="1" smtClean="0"/>
              <a:t>тарту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914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Елден</a:t>
            </a:r>
            <a:r>
              <a:rPr lang="ru-RU" dirty="0" smtClean="0"/>
              <a:t> </a:t>
            </a:r>
            <a:r>
              <a:rPr lang="ru-RU" dirty="0" err="1" smtClean="0"/>
              <a:t>шығарып</a:t>
            </a:r>
            <a:r>
              <a:rPr lang="ru-RU" dirty="0" smtClean="0"/>
              <a:t> </a:t>
            </a:r>
            <a:r>
              <a:rPr lang="ru-RU" dirty="0" err="1" smtClean="0"/>
              <a:t>жіберу</a:t>
            </a:r>
            <a:r>
              <a:rPr lang="ru-RU" dirty="0" smtClean="0"/>
              <a:t> </a:t>
            </a:r>
            <a:r>
              <a:rPr lang="ru-RU" dirty="0" err="1" smtClean="0"/>
              <a:t>істер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/>
              <a:t>дәлелдеу</a:t>
            </a:r>
            <a:r>
              <a:rPr lang="ru-RU" dirty="0"/>
              <a:t> </a:t>
            </a:r>
            <a:r>
              <a:rPr lang="ru-RU" dirty="0" err="1"/>
              <a:t>ауыртпалығы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тәуекелге</a:t>
            </a:r>
            <a:r>
              <a:rPr lang="ru-RU" dirty="0"/>
              <a:t> </a:t>
            </a:r>
            <a:r>
              <a:rPr lang="ru-RU" dirty="0" err="1"/>
              <a:t>ұшырайтынына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болу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 smtClean="0"/>
              <a:t>сенімді</a:t>
            </a:r>
            <a:r>
              <a:rPr lang="ru-RU" dirty="0" smtClean="0"/>
              <a:t> </a:t>
            </a:r>
            <a:r>
              <a:rPr lang="ru-RU" dirty="0" err="1"/>
              <a:t>дәлелдер</a:t>
            </a:r>
            <a:r>
              <a:rPr lang="ru-RU" dirty="0"/>
              <a:t> </a:t>
            </a:r>
            <a:r>
              <a:rPr lang="ru-RU" dirty="0" err="1"/>
              <a:t>келтіруі</a:t>
            </a:r>
            <a:r>
              <a:rPr lang="ru-RU" dirty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оеы</a:t>
            </a:r>
            <a:r>
              <a:rPr lang="ru-RU" dirty="0" smtClean="0"/>
              <a:t> </a:t>
            </a:r>
            <a:r>
              <a:rPr lang="ru-RU" dirty="0" err="1" smtClean="0"/>
              <a:t>растауы</a:t>
            </a:r>
            <a:r>
              <a:rPr lang="ru-RU" dirty="0" smtClean="0"/>
              <a:t> </a:t>
            </a:r>
            <a:r>
              <a:rPr lang="ru-RU" dirty="0" err="1"/>
              <a:t>тиіс</a:t>
            </a:r>
            <a:r>
              <a:rPr lang="ru-RU" dirty="0"/>
              <a:t> (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тәуекел</a:t>
            </a:r>
            <a:r>
              <a:rPr lang="ru-RU" dirty="0"/>
              <a:t>, </a:t>
            </a:r>
            <a:r>
              <a:rPr lang="ru-RU" dirty="0" err="1"/>
              <a:t>осал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жатқызу</a:t>
            </a:r>
            <a:r>
              <a:rPr lang="ru-RU" dirty="0"/>
              <a:t>, </a:t>
            </a:r>
            <a:r>
              <a:rPr lang="ru-RU" dirty="0" err="1"/>
              <a:t>қудалауға</a:t>
            </a:r>
            <a:r>
              <a:rPr lang="ru-RU" dirty="0"/>
              <a:t> </a:t>
            </a:r>
            <a:r>
              <a:rPr lang="ru-RU" dirty="0" err="1"/>
              <a:t>ұшырау</a:t>
            </a:r>
            <a:r>
              <a:rPr lang="ru-RU" dirty="0"/>
              <a:t>, </a:t>
            </a:r>
            <a:r>
              <a:rPr lang="ru-RU" dirty="0" err="1"/>
              <a:t>қатаң</a:t>
            </a:r>
            <a:r>
              <a:rPr lang="ru-RU" dirty="0"/>
              <a:t> </a:t>
            </a:r>
            <a:r>
              <a:rPr lang="ru-RU" dirty="0" err="1"/>
              <a:t>жаза</a:t>
            </a:r>
            <a:r>
              <a:rPr lang="ru-RU" dirty="0"/>
              <a:t>,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елдегі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зорлық</a:t>
            </a:r>
            <a:r>
              <a:rPr lang="ru-RU" dirty="0"/>
              <a:t> -</a:t>
            </a:r>
            <a:r>
              <a:rPr lang="ru-RU" dirty="0" err="1"/>
              <a:t>зомбылық</a:t>
            </a:r>
            <a:r>
              <a:rPr lang="ru-RU" dirty="0"/>
              <a:t> </a:t>
            </a:r>
            <a:r>
              <a:rPr lang="ru-RU" dirty="0" err="1"/>
              <a:t>жағдайы</a:t>
            </a:r>
            <a:r>
              <a:rPr lang="ru-RU" dirty="0"/>
              <a:t> </a:t>
            </a:r>
            <a:r>
              <a:rPr lang="ru-RU" dirty="0" err="1"/>
              <a:t>депортацияға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 smtClean="0"/>
              <a:t>бермейді</a:t>
            </a:r>
            <a:r>
              <a:rPr lang="ru-RU" dirty="0" smtClean="0"/>
              <a:t> (Сомали</a:t>
            </a:r>
            <a:r>
              <a:rPr lang="ru-RU" dirty="0"/>
              <a:t>, Сирия</a:t>
            </a:r>
            <a:r>
              <a:rPr lang="ru-RU" dirty="0" smtClean="0"/>
              <a:t>);</a:t>
            </a:r>
          </a:p>
          <a:p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ықтимал</a:t>
            </a:r>
            <a:r>
              <a:rPr lang="ru-RU" dirty="0"/>
              <a:t> </a:t>
            </a:r>
            <a:r>
              <a:rPr lang="ru-RU" dirty="0" err="1"/>
              <a:t>күдіктерді</a:t>
            </a:r>
            <a:r>
              <a:rPr lang="ru-RU" dirty="0"/>
              <a:t> </a:t>
            </a:r>
            <a:r>
              <a:rPr lang="ru-RU" dirty="0" err="1"/>
              <a:t>жоққа</a:t>
            </a:r>
            <a:r>
              <a:rPr lang="ru-RU" dirty="0"/>
              <a:t> </a:t>
            </a:r>
            <a:r>
              <a:rPr lang="ru-RU" dirty="0" err="1"/>
              <a:t>шығаруы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Холмуродов</a:t>
            </a:r>
            <a:r>
              <a:rPr lang="ru-RU" dirty="0" smtClean="0"/>
              <a:t> </a:t>
            </a:r>
            <a:r>
              <a:rPr lang="ru-RU" dirty="0" err="1" smtClean="0"/>
              <a:t>Ресейге</a:t>
            </a:r>
            <a:r>
              <a:rPr lang="ru-RU" dirty="0" smtClean="0"/>
              <a:t> </a:t>
            </a:r>
            <a:r>
              <a:rPr lang="ru-RU" dirty="0" err="1" smtClean="0"/>
              <a:t>қарсы</a:t>
            </a:r>
            <a:r>
              <a:rPr lang="ru-RU" dirty="0" smtClean="0"/>
              <a:t>);</a:t>
            </a:r>
          </a:p>
          <a:p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органдарының</a:t>
            </a:r>
            <a:r>
              <a:rPr lang="ru-RU" dirty="0"/>
              <a:t> </a:t>
            </a:r>
            <a:r>
              <a:rPr lang="ru-RU" dirty="0" err="1"/>
              <a:t>дипломатиялық</a:t>
            </a:r>
            <a:r>
              <a:rPr lang="ru-RU" dirty="0"/>
              <a:t> </a:t>
            </a:r>
            <a:r>
              <a:rPr lang="ru-RU" dirty="0" err="1"/>
              <a:t>кепілдіктері</a:t>
            </a:r>
            <a:r>
              <a:rPr lang="ru-RU" dirty="0"/>
              <a:t> </a:t>
            </a:r>
            <a:r>
              <a:rPr lang="ru-RU" dirty="0" err="1"/>
              <a:t>шынайы</a:t>
            </a:r>
            <a:r>
              <a:rPr lang="ru-RU" dirty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/>
              <a:t>тексерілуі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 (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 smtClean="0"/>
              <a:t>бақылаушыларды</a:t>
            </a:r>
            <a:r>
              <a:rPr lang="ru-RU" dirty="0" smtClean="0"/>
              <a:t> </a:t>
            </a:r>
            <a:r>
              <a:rPr lang="ru-RU" dirty="0" err="1" smtClean="0"/>
              <a:t>жіберу</a:t>
            </a:r>
            <a:r>
              <a:rPr lang="ru-RU" dirty="0" smtClean="0"/>
              <a:t>, </a:t>
            </a:r>
            <a:r>
              <a:rPr lang="ru-RU" dirty="0" err="1"/>
              <a:t>дипломаттарды</a:t>
            </a:r>
            <a:r>
              <a:rPr lang="ru-RU" dirty="0"/>
              <a:t> </a:t>
            </a:r>
            <a:r>
              <a:rPr lang="ru-RU" dirty="0" err="1"/>
              <a:t>қабылдау</a:t>
            </a:r>
            <a:r>
              <a:rPr lang="ru-RU" dirty="0"/>
              <a:t>,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әңгіме</a:t>
            </a:r>
            <a:r>
              <a:rPr lang="ru-RU" dirty="0"/>
              <a:t>,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тетіктері</a:t>
            </a:r>
            <a:r>
              <a:rPr lang="ru-RU" dirty="0"/>
              <a:t>).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56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Конвенцияның</a:t>
            </a:r>
            <a:r>
              <a:rPr lang="ru-RU" dirty="0" smtClean="0"/>
              <a:t> 1-бабы: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құқықтарын</a:t>
            </a:r>
            <a:r>
              <a:rPr lang="ru-RU" dirty="0" smtClean="0"/>
              <a:t> </a:t>
            </a:r>
            <a:r>
              <a:rPr lang="ru-RU" dirty="0" err="1" smtClean="0"/>
              <a:t>қорғау</a:t>
            </a:r>
            <a:r>
              <a:rPr lang="ru-RU" dirty="0" smtClean="0"/>
              <a:t> </a:t>
            </a:r>
            <a:r>
              <a:rPr lang="ru-RU" dirty="0" err="1" smtClean="0"/>
              <a:t>міндеттері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Қатысушы-мемлекеттер</a:t>
            </a:r>
            <a:r>
              <a:rPr lang="ru-RU" sz="3200" dirty="0" smtClean="0"/>
              <a:t> </a:t>
            </a:r>
            <a:r>
              <a:rPr lang="ru-RU" sz="3200" dirty="0" err="1" smtClean="0"/>
              <a:t>Конвенцияның</a:t>
            </a:r>
            <a:r>
              <a:rPr lang="ru-RU" sz="3200" dirty="0" smtClean="0"/>
              <a:t> І </a:t>
            </a:r>
            <a:r>
              <a:rPr lang="ru-RU" sz="3200" dirty="0" err="1" smtClean="0"/>
              <a:t>тармағында</a:t>
            </a:r>
            <a:r>
              <a:rPr lang="ru-RU" sz="3200" dirty="0" smtClean="0"/>
              <a:t> </a:t>
            </a:r>
            <a:r>
              <a:rPr lang="ru-RU" sz="3200" dirty="0" err="1" smtClean="0"/>
              <a:t>бекітілген</a:t>
            </a:r>
            <a:r>
              <a:rPr lang="ru-RU" sz="3200" dirty="0" smtClean="0"/>
              <a:t> </a:t>
            </a:r>
            <a:r>
              <a:rPr lang="ru-RU" sz="3200" dirty="0" err="1" smtClean="0"/>
              <a:t>құқықтар</a:t>
            </a:r>
            <a:r>
              <a:rPr lang="ru-RU" sz="3200" dirty="0" smtClean="0"/>
              <a:t> мен </a:t>
            </a:r>
            <a:r>
              <a:rPr lang="ru-RU" sz="3200" dirty="0" err="1" smtClean="0"/>
              <a:t>бостандықтарды</a:t>
            </a:r>
            <a:r>
              <a:rPr lang="ru-RU" sz="3200" dirty="0" smtClean="0"/>
              <a:t> </a:t>
            </a:r>
            <a:r>
              <a:rPr lang="ru-RU" sz="3200" dirty="0" err="1" smtClean="0"/>
              <a:t>өз</a:t>
            </a:r>
            <a:r>
              <a:rPr lang="ru-RU" sz="3200" dirty="0" smtClean="0"/>
              <a:t> </a:t>
            </a:r>
            <a:r>
              <a:rPr lang="ru-RU" sz="3200" dirty="0" err="1" smtClean="0"/>
              <a:t>юрисдикциясындағы</a:t>
            </a:r>
            <a:r>
              <a:rPr lang="ru-RU" sz="3200" dirty="0" smtClean="0"/>
              <a:t> </a:t>
            </a:r>
            <a:r>
              <a:rPr lang="ru-RU" sz="3200" dirty="0" err="1" smtClean="0"/>
              <a:t>әрбір</a:t>
            </a:r>
            <a:r>
              <a:rPr lang="ru-RU" sz="3200" dirty="0" smtClean="0"/>
              <a:t> </a:t>
            </a:r>
            <a:r>
              <a:rPr lang="ru-RU" sz="3200" dirty="0" err="1" smtClean="0"/>
              <a:t>адамға</a:t>
            </a:r>
            <a:r>
              <a:rPr lang="ru-RU" sz="3200" dirty="0" smtClean="0"/>
              <a:t> </a:t>
            </a:r>
            <a:r>
              <a:rPr lang="ru-RU" sz="3200" dirty="0" err="1" smtClean="0"/>
              <a:t>қамтамасыз</a:t>
            </a:r>
            <a:r>
              <a:rPr lang="ru-RU" sz="3200" dirty="0" smtClean="0"/>
              <a:t> </a:t>
            </a:r>
            <a:r>
              <a:rPr lang="ru-RU" sz="3200" dirty="0" err="1" smtClean="0"/>
              <a:t>етуі</a:t>
            </a:r>
            <a:r>
              <a:rPr lang="ru-RU" sz="3200" dirty="0" smtClean="0"/>
              <a:t> </a:t>
            </a:r>
            <a:r>
              <a:rPr lang="ru-RU" sz="3200" dirty="0" err="1" smtClean="0"/>
              <a:t>тиіс</a:t>
            </a:r>
            <a:r>
              <a:rPr lang="ru-RU" sz="3200" dirty="0" smtClean="0"/>
              <a:t>.</a:t>
            </a:r>
            <a:endParaRPr lang="ru-RU" sz="3200" dirty="0"/>
          </a:p>
          <a:p>
            <a:r>
              <a:rPr lang="ru-RU" sz="3200" dirty="0" err="1" smtClean="0"/>
              <a:t>Қорғау</a:t>
            </a:r>
            <a:r>
              <a:rPr lang="ru-RU" sz="3200" dirty="0" smtClean="0"/>
              <a:t> </a:t>
            </a:r>
            <a:r>
              <a:rPr lang="ru-RU" sz="3200" dirty="0" err="1" smtClean="0"/>
              <a:t>аясына</a:t>
            </a:r>
            <a:r>
              <a:rPr lang="ru-RU" sz="3200" dirty="0" smtClean="0"/>
              <a:t> </a:t>
            </a:r>
            <a:r>
              <a:rPr lang="ru-RU" sz="3200" dirty="0" err="1" smtClean="0"/>
              <a:t>кез</a:t>
            </a:r>
            <a:r>
              <a:rPr lang="ru-RU" sz="3200" dirty="0" smtClean="0"/>
              <a:t> </a:t>
            </a:r>
            <a:r>
              <a:rPr lang="ru-RU" sz="3200" dirty="0" err="1" smtClean="0"/>
              <a:t>келген</a:t>
            </a:r>
            <a:r>
              <a:rPr lang="ru-RU" sz="3200" dirty="0" smtClean="0"/>
              <a:t> </a:t>
            </a:r>
            <a:r>
              <a:rPr lang="ru-RU" sz="3200" dirty="0" err="1" smtClean="0"/>
              <a:t>бап</a:t>
            </a:r>
            <a:r>
              <a:rPr lang="ru-RU" sz="3200" dirty="0" smtClean="0"/>
              <a:t> </a:t>
            </a:r>
            <a:r>
              <a:rPr lang="ru-RU" sz="3200" dirty="0" err="1" smtClean="0"/>
              <a:t>бойынша</a:t>
            </a:r>
            <a:r>
              <a:rPr lang="ru-RU" sz="3200" dirty="0" smtClean="0"/>
              <a:t> (</a:t>
            </a:r>
            <a:r>
              <a:rPr lang="ru-RU" sz="3200" dirty="0" err="1" smtClean="0"/>
              <a:t>террористік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</a:t>
            </a:r>
            <a:r>
              <a:rPr lang="ru-RU" sz="3200" dirty="0" smtClean="0"/>
              <a:t> </a:t>
            </a:r>
            <a:r>
              <a:rPr lang="ru-RU" sz="3200" dirty="0" err="1" smtClean="0"/>
              <a:t>экстремистік</a:t>
            </a:r>
            <a:r>
              <a:rPr lang="ru-RU" sz="3200" dirty="0" smtClean="0"/>
              <a:t> </a:t>
            </a:r>
            <a:r>
              <a:rPr lang="ru-RU" sz="3200" dirty="0" err="1" smtClean="0"/>
              <a:t>айыптауларды</a:t>
            </a:r>
            <a:r>
              <a:rPr lang="ru-RU" sz="3200" dirty="0" smtClean="0"/>
              <a:t> </a:t>
            </a:r>
            <a:r>
              <a:rPr lang="ru-RU" sz="3200" dirty="0" err="1" smtClean="0"/>
              <a:t>қоса</a:t>
            </a:r>
            <a:r>
              <a:rPr lang="ru-RU" sz="3200" dirty="0" smtClean="0"/>
              <a:t> </a:t>
            </a:r>
            <a:r>
              <a:rPr lang="ru-RU" sz="3200" dirty="0" err="1" smtClean="0"/>
              <a:t>алғанда</a:t>
            </a:r>
            <a:r>
              <a:rPr lang="ru-RU" sz="3200" dirty="0" smtClean="0"/>
              <a:t>) </a:t>
            </a:r>
            <a:r>
              <a:rPr lang="ru-RU" sz="3200" dirty="0" err="1" smtClean="0"/>
              <a:t>айыпталып</a:t>
            </a:r>
            <a:r>
              <a:rPr lang="ru-RU" sz="3200" dirty="0" smtClean="0"/>
              <a:t> </a:t>
            </a:r>
            <a:r>
              <a:rPr lang="ru-RU" sz="3200" dirty="0" err="1" smtClean="0"/>
              <a:t>отырған</a:t>
            </a:r>
            <a:r>
              <a:rPr lang="ru-RU" sz="3200" dirty="0" smtClean="0"/>
              <a:t> </a:t>
            </a:r>
            <a:r>
              <a:rPr lang="ru-RU" sz="3200" dirty="0" err="1" smtClean="0"/>
              <a:t>заңсыз</a:t>
            </a:r>
            <a:r>
              <a:rPr lang="ru-RU" sz="3200" dirty="0" smtClean="0"/>
              <a:t> </a:t>
            </a:r>
            <a:r>
              <a:rPr lang="ru-RU" sz="3200" dirty="0" err="1" smtClean="0"/>
              <a:t>мигранттар</a:t>
            </a:r>
            <a:r>
              <a:rPr lang="ru-RU" sz="3200" dirty="0" smtClean="0"/>
              <a:t> да </a:t>
            </a:r>
            <a:r>
              <a:rPr lang="ru-RU" sz="3200" dirty="0" err="1" smtClean="0"/>
              <a:t>түседі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0294446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 smtClean="0"/>
              <a:t>Құқықтар</a:t>
            </a:r>
            <a:r>
              <a:rPr lang="ru-RU" sz="2800" b="1" dirty="0" smtClean="0"/>
              <a:t> мен </a:t>
            </a:r>
            <a:r>
              <a:rPr lang="ru-RU" sz="2800" b="1" dirty="0" err="1" smtClean="0"/>
              <a:t>бостанлықтар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err="1" smtClean="0"/>
              <a:t>Конвенцияның</a:t>
            </a:r>
            <a:r>
              <a:rPr lang="ru-RU" sz="2800" b="1" dirty="0" smtClean="0"/>
              <a:t> 2-бабы – </a:t>
            </a:r>
            <a:r>
              <a:rPr lang="ru-RU" sz="2800" b="1" dirty="0" err="1" smtClean="0"/>
              <a:t>өмір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сүру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құқығы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1. </a:t>
            </a:r>
            <a:r>
              <a:rPr lang="ru-RU" dirty="0" err="1" smtClean="0"/>
              <a:t>Әркімнің</a:t>
            </a:r>
            <a:r>
              <a:rPr lang="ru-RU" dirty="0" smtClean="0"/>
              <a:t> </a:t>
            </a:r>
            <a:r>
              <a:rPr lang="ru-RU" dirty="0" err="1" smtClean="0"/>
              <a:t>өмір</a:t>
            </a:r>
            <a:r>
              <a:rPr lang="ru-RU" dirty="0" smtClean="0"/>
              <a:t> </a:t>
            </a:r>
            <a:r>
              <a:rPr lang="ru-RU" dirty="0" err="1" smtClean="0"/>
              <a:t>сүру</a:t>
            </a:r>
            <a:r>
              <a:rPr lang="ru-RU" dirty="0" smtClean="0"/>
              <a:t> </a:t>
            </a:r>
            <a:r>
              <a:rPr lang="ru-RU" dirty="0" err="1" smtClean="0"/>
              <a:t>құқығы</a:t>
            </a:r>
            <a:r>
              <a:rPr lang="ru-RU" dirty="0" smtClean="0"/>
              <a:t> </a:t>
            </a:r>
            <a:r>
              <a:rPr lang="ru-RU" dirty="0" err="1" smtClean="0"/>
              <a:t>заңмен</a:t>
            </a:r>
            <a:r>
              <a:rPr lang="ru-RU" dirty="0" smtClean="0"/>
              <a:t> </a:t>
            </a:r>
            <a:r>
              <a:rPr lang="ru-RU" dirty="0" err="1" smtClean="0"/>
              <a:t>қорғалады</a:t>
            </a:r>
            <a:r>
              <a:rPr lang="ru-RU" dirty="0" smtClean="0"/>
              <a:t>. </a:t>
            </a:r>
            <a:r>
              <a:rPr lang="ru-RU" dirty="0" err="1"/>
              <a:t>Ешк</a:t>
            </a:r>
            <a:r>
              <a:rPr lang="en-US" dirty="0" err="1"/>
              <a:t>i</a:t>
            </a:r>
            <a:r>
              <a:rPr lang="ru-RU" dirty="0" err="1"/>
              <a:t>мн</a:t>
            </a:r>
            <a:r>
              <a:rPr lang="en-US" dirty="0" err="1"/>
              <a:t>i</a:t>
            </a:r>
            <a:r>
              <a:rPr lang="ru-RU" dirty="0"/>
              <a:t>ң де </a:t>
            </a:r>
            <a:r>
              <a:rPr lang="ru-RU" dirty="0" err="1"/>
              <a:t>өм</a:t>
            </a:r>
            <a:r>
              <a:rPr lang="en-US" dirty="0" err="1"/>
              <a:t>i</a:t>
            </a:r>
            <a:r>
              <a:rPr lang="ru-RU" dirty="0"/>
              <a:t>р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ер</a:t>
            </a:r>
            <a:r>
              <a:rPr lang="en-US" dirty="0" err="1"/>
              <a:t>i</a:t>
            </a:r>
            <a:r>
              <a:rPr lang="ru-RU" dirty="0" err="1"/>
              <a:t>ксіз</a:t>
            </a:r>
            <a:r>
              <a:rPr lang="ru-RU" dirty="0"/>
              <a:t> </a:t>
            </a:r>
            <a:r>
              <a:rPr lang="ru-RU" dirty="0" err="1"/>
              <a:t>қиылуға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en-US" dirty="0" err="1"/>
              <a:t>i</a:t>
            </a:r>
            <a:r>
              <a:rPr lang="ru-RU" dirty="0"/>
              <a:t>с </a:t>
            </a:r>
            <a:r>
              <a:rPr lang="ru-RU" dirty="0" err="1"/>
              <a:t>емес</a:t>
            </a:r>
            <a:r>
              <a:rPr lang="ru-RU" dirty="0" smtClean="0"/>
              <a:t>. </a:t>
            </a:r>
            <a:r>
              <a:rPr lang="ru-RU" dirty="0" err="1" smtClean="0"/>
              <a:t>Өл</a:t>
            </a:r>
            <a:r>
              <a:rPr lang="en-US" dirty="0" err="1"/>
              <a:t>i</a:t>
            </a:r>
            <a:r>
              <a:rPr lang="ru-RU" dirty="0"/>
              <a:t>м </a:t>
            </a:r>
            <a:r>
              <a:rPr lang="ru-RU" dirty="0" err="1"/>
              <a:t>жазасы</a:t>
            </a:r>
            <a:r>
              <a:rPr lang="ru-RU" dirty="0"/>
              <a:t> тек </a:t>
            </a:r>
            <a:r>
              <a:rPr lang="ru-RU" dirty="0" err="1"/>
              <a:t>қана</a:t>
            </a:r>
            <a:r>
              <a:rPr lang="ru-RU" dirty="0"/>
              <a:t> </a:t>
            </a:r>
            <a:r>
              <a:rPr lang="ru-RU" dirty="0" smtClean="0"/>
              <a:t>аса </a:t>
            </a:r>
            <a:r>
              <a:rPr lang="ru-RU" dirty="0" err="1"/>
              <a:t>ауыр</a:t>
            </a:r>
            <a:r>
              <a:rPr lang="ru-RU" dirty="0"/>
              <a:t> </a:t>
            </a:r>
            <a:r>
              <a:rPr lang="ru-RU" dirty="0" err="1"/>
              <a:t>қылмыс</a:t>
            </a:r>
            <a:r>
              <a:rPr lang="ru-RU" dirty="0"/>
              <a:t> </a:t>
            </a:r>
            <a:r>
              <a:rPr lang="ru-RU" dirty="0" err="1"/>
              <a:t>жасағаны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en-US" dirty="0" err="1"/>
              <a:t>i</a:t>
            </a:r>
            <a:r>
              <a:rPr lang="ru-RU" dirty="0" smtClean="0"/>
              <a:t>н </a:t>
            </a:r>
            <a:r>
              <a:rPr lang="ru-RU" dirty="0" err="1" smtClean="0"/>
              <a:t>осындай</a:t>
            </a:r>
            <a:r>
              <a:rPr lang="ru-RU" dirty="0" smtClean="0"/>
              <a:t> </a:t>
            </a:r>
            <a:r>
              <a:rPr lang="ru-RU" dirty="0" err="1" smtClean="0"/>
              <a:t>жаза</a:t>
            </a:r>
            <a:r>
              <a:rPr lang="ru-RU" dirty="0" smtClean="0"/>
              <a:t> </a:t>
            </a:r>
            <a:r>
              <a:rPr lang="ru-RU" dirty="0" err="1" smtClean="0"/>
              <a:t>көзделген</a:t>
            </a:r>
            <a:r>
              <a:rPr lang="ru-RU" dirty="0" smtClean="0"/>
              <a:t> </a:t>
            </a:r>
            <a:r>
              <a:rPr lang="ru-RU" dirty="0" err="1"/>
              <a:t>қылмыс</a:t>
            </a:r>
            <a:r>
              <a:rPr lang="ru-RU" dirty="0"/>
              <a:t> </a:t>
            </a:r>
            <a:r>
              <a:rPr lang="ru-RU" dirty="0" err="1" smtClean="0"/>
              <a:t>жасағаны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/>
              <a:t> </a:t>
            </a:r>
            <a:r>
              <a:rPr lang="ru-RU" dirty="0" err="1" smtClean="0"/>
              <a:t>ғана</a:t>
            </a:r>
            <a:r>
              <a:rPr lang="ru-RU" dirty="0" smtClean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асырылуы</a:t>
            </a:r>
            <a:r>
              <a:rPr lang="ru-RU" dirty="0"/>
              <a:t> </a:t>
            </a:r>
            <a:r>
              <a:rPr lang="ru-RU" dirty="0" err="1"/>
              <a:t>мүмк</a:t>
            </a:r>
            <a:r>
              <a:rPr lang="en-US" dirty="0" err="1"/>
              <a:t>i</a:t>
            </a:r>
            <a:r>
              <a:rPr lang="ru-RU" dirty="0"/>
              <a:t>н.</a:t>
            </a:r>
            <a:r>
              <a:rPr lang="ru-RU" dirty="0" smtClean="0"/>
              <a:t> </a:t>
            </a:r>
            <a:endParaRPr lang="ru-RU" b="1" dirty="0"/>
          </a:p>
          <a:p>
            <a:r>
              <a:rPr lang="ru-RU" sz="2100" dirty="0"/>
              <a:t>2. </a:t>
            </a:r>
            <a:r>
              <a:rPr lang="ru-RU" sz="2100" dirty="0" err="1" smtClean="0"/>
              <a:t>Егер</a:t>
            </a:r>
            <a:r>
              <a:rPr lang="ru-RU" sz="2100" dirty="0" smtClean="0"/>
              <a:t> </a:t>
            </a:r>
            <a:r>
              <a:rPr lang="ru-RU" sz="2100" dirty="0" err="1" smtClean="0"/>
              <a:t>келесі</a:t>
            </a:r>
            <a:r>
              <a:rPr lang="ru-RU" sz="2100" dirty="0" smtClean="0"/>
              <a:t> </a:t>
            </a:r>
            <a:r>
              <a:rPr lang="ru-RU" sz="2100" dirty="0" err="1"/>
              <a:t>жағдайларда</a:t>
            </a:r>
            <a:r>
              <a:rPr lang="ru-RU" sz="2100" dirty="0"/>
              <a:t> </a:t>
            </a:r>
            <a:r>
              <a:rPr lang="ru-RU" sz="2100" dirty="0" err="1"/>
              <a:t>абсолютті</a:t>
            </a:r>
            <a:r>
              <a:rPr lang="ru-RU" sz="2100" dirty="0"/>
              <a:t> </a:t>
            </a:r>
            <a:r>
              <a:rPr lang="ru-RU" sz="2100" dirty="0" err="1"/>
              <a:t>түрде</a:t>
            </a:r>
            <a:r>
              <a:rPr lang="ru-RU" sz="2100" dirty="0"/>
              <a:t> </a:t>
            </a:r>
            <a:r>
              <a:rPr lang="ru-RU" sz="2100" dirty="0" err="1"/>
              <a:t>күш</a:t>
            </a:r>
            <a:r>
              <a:rPr lang="ru-RU" sz="2100" dirty="0"/>
              <a:t> </a:t>
            </a:r>
            <a:r>
              <a:rPr lang="ru-RU" sz="2100" dirty="0" err="1"/>
              <a:t>қолдану</a:t>
            </a:r>
            <a:r>
              <a:rPr lang="ru-RU" sz="2100" dirty="0"/>
              <a:t> </a:t>
            </a:r>
            <a:r>
              <a:rPr lang="ru-RU" sz="2100" dirty="0" err="1"/>
              <a:t>қажет</a:t>
            </a:r>
            <a:r>
              <a:rPr lang="ru-RU" sz="2100" dirty="0"/>
              <a:t> </a:t>
            </a:r>
            <a:r>
              <a:rPr lang="ru-RU" sz="2100" dirty="0" err="1"/>
              <a:t>болған</a:t>
            </a:r>
            <a:r>
              <a:rPr lang="ru-RU" sz="2100" dirty="0"/>
              <a:t> </a:t>
            </a:r>
            <a:r>
              <a:rPr lang="ru-RU" sz="2100" dirty="0" err="1"/>
              <a:t>жағдайларда</a:t>
            </a:r>
            <a:r>
              <a:rPr lang="ru-RU" sz="2100" dirty="0"/>
              <a:t> </a:t>
            </a:r>
            <a:r>
              <a:rPr lang="ru-RU" sz="2100" dirty="0" err="1" smtClean="0"/>
              <a:t>адам</a:t>
            </a:r>
            <a:r>
              <a:rPr lang="ru-RU" sz="2100" dirty="0" smtClean="0"/>
              <a:t> </a:t>
            </a:r>
            <a:r>
              <a:rPr lang="ru-RU" sz="2100" dirty="0" err="1" smtClean="0"/>
              <a:t>өмірін</a:t>
            </a:r>
            <a:r>
              <a:rPr lang="ru-RU" sz="2100" dirty="0" smtClean="0"/>
              <a:t> </a:t>
            </a:r>
            <a:r>
              <a:rPr lang="ru-RU" sz="2100" dirty="0" err="1" smtClean="0"/>
              <a:t>қию</a:t>
            </a:r>
            <a:r>
              <a:rPr lang="ru-RU" sz="2100" dirty="0" smtClean="0"/>
              <a:t> осы </a:t>
            </a:r>
            <a:r>
              <a:rPr lang="ru-RU" sz="2100" dirty="0" err="1" smtClean="0"/>
              <a:t>баптың</a:t>
            </a:r>
            <a:r>
              <a:rPr lang="ru-RU" sz="2100" dirty="0" smtClean="0"/>
              <a:t> </a:t>
            </a:r>
            <a:r>
              <a:rPr lang="ru-RU" sz="2100" dirty="0" err="1" smtClean="0"/>
              <a:t>бұзылғандығын</a:t>
            </a:r>
            <a:r>
              <a:rPr lang="ru-RU" sz="2100" dirty="0" smtClean="0"/>
              <a:t> </a:t>
            </a:r>
            <a:r>
              <a:rPr lang="ru-RU" sz="2100" dirty="0" err="1" smtClean="0"/>
              <a:t>білдірмейді</a:t>
            </a:r>
            <a:r>
              <a:rPr lang="ru-RU" sz="2100" dirty="0" smtClean="0"/>
              <a:t>:</a:t>
            </a:r>
          </a:p>
          <a:p>
            <a:r>
              <a:rPr lang="ru-RU" sz="2100" dirty="0" smtClean="0"/>
              <a:t>a) </a:t>
            </a:r>
            <a:r>
              <a:rPr lang="ru-RU" sz="2100" dirty="0" err="1" smtClean="0"/>
              <a:t>құқыққа</a:t>
            </a:r>
            <a:r>
              <a:rPr lang="ru-RU" sz="2100" dirty="0" smtClean="0"/>
              <a:t> </a:t>
            </a:r>
            <a:r>
              <a:rPr lang="ru-RU" sz="2100" dirty="0" err="1" smtClean="0"/>
              <a:t>қайшы</a:t>
            </a:r>
            <a:r>
              <a:rPr lang="ru-RU" sz="2100" dirty="0" smtClean="0"/>
              <a:t> </a:t>
            </a:r>
            <a:r>
              <a:rPr lang="ru-RU" sz="2100" dirty="0" err="1" smtClean="0"/>
              <a:t>кез</a:t>
            </a:r>
            <a:r>
              <a:rPr lang="ru-RU" sz="2100" dirty="0" smtClean="0"/>
              <a:t> </a:t>
            </a:r>
            <a:r>
              <a:rPr lang="ru-RU" sz="2100" dirty="0" err="1" smtClean="0"/>
              <a:t>келген</a:t>
            </a:r>
            <a:r>
              <a:rPr lang="ru-RU" sz="2100" dirty="0" smtClean="0"/>
              <a:t> </a:t>
            </a:r>
            <a:r>
              <a:rPr lang="ru-RU" sz="2100" dirty="0" err="1" smtClean="0"/>
              <a:t>адамды</a:t>
            </a:r>
            <a:r>
              <a:rPr lang="ru-RU" sz="2100" dirty="0" smtClean="0"/>
              <a:t> </a:t>
            </a:r>
            <a:r>
              <a:rPr lang="ru-RU" sz="2100" dirty="0" err="1" smtClean="0"/>
              <a:t>күш</a:t>
            </a:r>
            <a:r>
              <a:rPr lang="ru-RU" sz="2100" dirty="0" smtClean="0"/>
              <a:t> </a:t>
            </a:r>
            <a:r>
              <a:rPr lang="ru-RU" sz="2100" dirty="0" err="1" smtClean="0"/>
              <a:t>қолданудан</a:t>
            </a:r>
            <a:r>
              <a:rPr lang="ru-RU" sz="2100" dirty="0" smtClean="0"/>
              <a:t> </a:t>
            </a:r>
            <a:r>
              <a:rPr lang="ru-RU" sz="2100" dirty="0" err="1" smtClean="0"/>
              <a:t>қорғау</a:t>
            </a:r>
            <a:r>
              <a:rPr lang="ru-RU" sz="2100" dirty="0"/>
              <a:t> </a:t>
            </a:r>
            <a:r>
              <a:rPr lang="ru-RU" sz="2100" dirty="0" err="1" smtClean="0"/>
              <a:t>үшін</a:t>
            </a:r>
            <a:r>
              <a:rPr lang="ru-RU" sz="2100" dirty="0" smtClean="0"/>
              <a:t>;</a:t>
            </a:r>
            <a:endParaRPr lang="ru-RU" sz="2100" dirty="0"/>
          </a:p>
          <a:p>
            <a:r>
              <a:rPr lang="ru-RU" sz="2100" dirty="0"/>
              <a:t>b</a:t>
            </a:r>
            <a:r>
              <a:rPr lang="ru-RU" sz="2100" dirty="0" smtClean="0"/>
              <a:t>) </a:t>
            </a:r>
            <a:r>
              <a:rPr lang="ru-RU" sz="2100" dirty="0" err="1" smtClean="0"/>
              <a:t>заңды</a:t>
            </a:r>
            <a:r>
              <a:rPr lang="ru-RU" sz="2100" dirty="0" smtClean="0"/>
              <a:t> </a:t>
            </a:r>
            <a:r>
              <a:rPr lang="ru-RU" sz="2100" dirty="0" err="1" smtClean="0"/>
              <a:t>түрде</a:t>
            </a:r>
            <a:r>
              <a:rPr lang="ru-RU" sz="2100" dirty="0" smtClean="0"/>
              <a:t> бас </a:t>
            </a:r>
            <a:r>
              <a:rPr lang="ru-RU" sz="2100" dirty="0" err="1" smtClean="0"/>
              <a:t>бостандығынан</a:t>
            </a:r>
            <a:r>
              <a:rPr lang="ru-RU" sz="2100" dirty="0" smtClean="0"/>
              <a:t> </a:t>
            </a:r>
            <a:r>
              <a:rPr lang="ru-RU" sz="2100" dirty="0" err="1" smtClean="0"/>
              <a:t>айырылған</a:t>
            </a:r>
            <a:r>
              <a:rPr lang="ru-RU" sz="2100" dirty="0" smtClean="0"/>
              <a:t> </a:t>
            </a:r>
            <a:r>
              <a:rPr lang="ru-RU" sz="2100" dirty="0" err="1" smtClean="0"/>
              <a:t>адамды</a:t>
            </a:r>
            <a:r>
              <a:rPr lang="ru-RU" sz="2100" dirty="0" smtClean="0"/>
              <a:t> </a:t>
            </a:r>
            <a:r>
              <a:rPr lang="ru-RU" sz="2100" dirty="0" err="1" smtClean="0"/>
              <a:t>заңды</a:t>
            </a:r>
            <a:r>
              <a:rPr lang="ru-RU" sz="2100" dirty="0" smtClean="0"/>
              <a:t> </a:t>
            </a:r>
            <a:r>
              <a:rPr lang="ru-RU" sz="2100" dirty="0" err="1" smtClean="0"/>
              <a:t>түрде</a:t>
            </a:r>
            <a:r>
              <a:rPr lang="ru-RU" sz="2100" dirty="0" smtClean="0"/>
              <a:t> </a:t>
            </a:r>
            <a:r>
              <a:rPr lang="ru-RU" sz="2100" dirty="0" err="1" smtClean="0"/>
              <a:t>ұстауды</a:t>
            </a:r>
            <a:r>
              <a:rPr lang="ru-RU" sz="2100" dirty="0" smtClean="0"/>
              <a:t> </a:t>
            </a:r>
            <a:r>
              <a:rPr lang="ru-RU" sz="2100" dirty="0" err="1" smtClean="0"/>
              <a:t>жүзеге</a:t>
            </a:r>
            <a:r>
              <a:rPr lang="ru-RU" sz="2100" dirty="0" smtClean="0"/>
              <a:t> </a:t>
            </a:r>
            <a:r>
              <a:rPr lang="ru-RU" sz="2100" dirty="0" err="1" smtClean="0"/>
              <a:t>асыру</a:t>
            </a:r>
            <a:r>
              <a:rPr lang="ru-RU" sz="2100" dirty="0" smtClean="0"/>
              <a:t> </a:t>
            </a:r>
            <a:r>
              <a:rPr lang="ru-RU" sz="2100" dirty="0" err="1" smtClean="0"/>
              <a:t>үшін</a:t>
            </a:r>
            <a:r>
              <a:rPr lang="ru-RU" sz="2100" dirty="0" smtClean="0"/>
              <a:t>;</a:t>
            </a:r>
            <a:endParaRPr lang="ru-RU" sz="2100" dirty="0"/>
          </a:p>
          <a:p>
            <a:r>
              <a:rPr lang="ru-RU" sz="2100" dirty="0"/>
              <a:t>c) </a:t>
            </a:r>
            <a:r>
              <a:rPr lang="ru-RU" sz="2100" dirty="0" err="1" smtClean="0"/>
              <a:t>заң</a:t>
            </a:r>
            <a:r>
              <a:rPr lang="ru-RU" sz="2100" dirty="0" smtClean="0"/>
              <a:t> </a:t>
            </a:r>
            <a:r>
              <a:rPr lang="ru-RU" sz="2100" dirty="0" err="1" smtClean="0"/>
              <a:t>бойынша</a:t>
            </a:r>
            <a:r>
              <a:rPr lang="ru-RU" sz="2100" dirty="0" smtClean="0"/>
              <a:t> </a:t>
            </a:r>
            <a:r>
              <a:rPr lang="ru-RU" sz="2100" dirty="0" err="1" smtClean="0"/>
              <a:t>бүлікке</a:t>
            </a:r>
            <a:r>
              <a:rPr lang="ru-RU" sz="2100" dirty="0" smtClean="0"/>
              <a:t> </a:t>
            </a:r>
            <a:r>
              <a:rPr lang="ru-RU" sz="2100" dirty="0" err="1" smtClean="0"/>
              <a:t>тойтарыс</a:t>
            </a:r>
            <a:r>
              <a:rPr lang="ru-RU" sz="2100" dirty="0" smtClean="0"/>
              <a:t> беру </a:t>
            </a:r>
            <a:r>
              <a:rPr lang="ru-RU" sz="2100" dirty="0" err="1" smtClean="0"/>
              <a:t>үшін</a:t>
            </a:r>
            <a:r>
              <a:rPr lang="ru-RU" sz="2100" dirty="0" smtClean="0"/>
              <a:t>.</a:t>
            </a:r>
          </a:p>
          <a:p>
            <a:r>
              <a:rPr lang="ru-RU" sz="2200" b="1" i="1" dirty="0" err="1" smtClean="0"/>
              <a:t>Оджалан</a:t>
            </a:r>
            <a:r>
              <a:rPr lang="ru-RU" sz="2200" b="1" i="1" dirty="0" smtClean="0"/>
              <a:t> </a:t>
            </a:r>
            <a:r>
              <a:rPr lang="ru-RU" sz="2200" b="1" i="1" dirty="0" err="1" smtClean="0"/>
              <a:t>Түркияға</a:t>
            </a:r>
            <a:r>
              <a:rPr lang="ru-RU" sz="2200" b="1" i="1" dirty="0" smtClean="0"/>
              <a:t> </a:t>
            </a:r>
            <a:r>
              <a:rPr lang="ru-RU" sz="2200" b="1" i="1" dirty="0" err="1" smtClean="0"/>
              <a:t>қарсы</a:t>
            </a:r>
            <a:r>
              <a:rPr lang="ru-RU" sz="2200" i="1" dirty="0" smtClean="0"/>
              <a:t>, 12.05.2005, ҮП, </a:t>
            </a:r>
            <a:r>
              <a:rPr lang="ru-RU" sz="2200" dirty="0" smtClean="0"/>
              <a:t>2-бап </a:t>
            </a:r>
            <a:r>
              <a:rPr lang="ru-RU" sz="2200" dirty="0" err="1" smtClean="0"/>
              <a:t>өлім</a:t>
            </a:r>
            <a:r>
              <a:rPr lang="ru-RU" sz="2200" dirty="0" smtClean="0"/>
              <a:t> </a:t>
            </a:r>
            <a:r>
              <a:rPr lang="ru-RU" sz="2200" dirty="0" err="1" smtClean="0"/>
              <a:t>жазасына</a:t>
            </a:r>
            <a:r>
              <a:rPr lang="ru-RU" sz="2200" dirty="0" smtClean="0"/>
              <a:t> </a:t>
            </a:r>
            <a:r>
              <a:rPr lang="ru-RU" sz="2200" dirty="0" err="1" smtClean="0"/>
              <a:t>кез</a:t>
            </a:r>
            <a:r>
              <a:rPr lang="ru-RU" sz="2200" dirty="0" smtClean="0"/>
              <a:t> </a:t>
            </a:r>
            <a:r>
              <a:rPr lang="ru-RU" sz="2200" dirty="0" err="1" smtClean="0"/>
              <a:t>келген</a:t>
            </a:r>
            <a:r>
              <a:rPr lang="ru-RU" sz="2200" dirty="0" smtClean="0"/>
              <a:t> </a:t>
            </a:r>
            <a:r>
              <a:rPr lang="ru-RU" sz="2200" dirty="0" err="1" smtClean="0"/>
              <a:t>уақытта</a:t>
            </a:r>
            <a:r>
              <a:rPr lang="ru-RU" sz="2200" dirty="0" smtClean="0"/>
              <a:t> </a:t>
            </a:r>
            <a:r>
              <a:rPr lang="ru-RU" sz="2200" dirty="0" err="1" smtClean="0"/>
              <a:t>тыйым</a:t>
            </a:r>
            <a:r>
              <a:rPr lang="ru-RU" sz="2200" dirty="0" smtClean="0"/>
              <a:t> салу </a:t>
            </a:r>
            <a:r>
              <a:rPr lang="ru-RU" sz="2200" dirty="0" err="1" smtClean="0"/>
              <a:t>үшін</a:t>
            </a:r>
            <a:r>
              <a:rPr lang="ru-RU" sz="2200" dirty="0" smtClean="0"/>
              <a:t> </a:t>
            </a:r>
            <a:r>
              <a:rPr lang="ru-RU" sz="2200" smtClean="0"/>
              <a:t>өзгертілді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58882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Азаптауға</a:t>
            </a:r>
            <a:r>
              <a:rPr lang="ru-RU" dirty="0" smtClean="0"/>
              <a:t> </a:t>
            </a:r>
            <a:r>
              <a:rPr lang="ru-RU" dirty="0" err="1" smtClean="0"/>
              <a:t>тыйым</a:t>
            </a:r>
            <a:r>
              <a:rPr lang="ru-RU" dirty="0" smtClean="0"/>
              <a:t> салу (3-бап)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 smtClean="0"/>
              <a:t>Абсолютті</a:t>
            </a:r>
            <a:r>
              <a:rPr lang="ru-RU" b="1" dirty="0" smtClean="0"/>
              <a:t> </a:t>
            </a:r>
            <a:r>
              <a:rPr lang="ru-RU" b="1" dirty="0" err="1" smtClean="0"/>
              <a:t>сипат</a:t>
            </a:r>
            <a:r>
              <a:rPr lang="ru-RU" b="1" dirty="0" smtClean="0"/>
              <a:t> – </a:t>
            </a:r>
            <a:r>
              <a:rPr lang="ru-RU" b="1" dirty="0" err="1" smtClean="0"/>
              <a:t>абсолюттә</a:t>
            </a:r>
            <a:r>
              <a:rPr lang="ru-RU" b="1" dirty="0" smtClean="0"/>
              <a:t> </a:t>
            </a:r>
            <a:r>
              <a:rPr lang="ru-RU" b="1" dirty="0" err="1" smtClean="0"/>
              <a:t>тыйым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err="1"/>
              <a:t>Ешк</a:t>
            </a:r>
            <a:r>
              <a:rPr lang="en-US" dirty="0" err="1"/>
              <a:t>i</a:t>
            </a:r>
            <a:r>
              <a:rPr lang="ru-RU" dirty="0"/>
              <a:t>м де </a:t>
            </a:r>
            <a:r>
              <a:rPr lang="ru-RU" dirty="0" err="1"/>
              <a:t>азапталуға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қад</a:t>
            </a:r>
            <a:r>
              <a:rPr lang="en-US" dirty="0" err="1"/>
              <a:t>i</a:t>
            </a:r>
            <a:r>
              <a:rPr lang="ru-RU" dirty="0"/>
              <a:t>р-</a:t>
            </a:r>
            <a:r>
              <a:rPr lang="ru-RU" dirty="0" err="1"/>
              <a:t>қасиет</a:t>
            </a:r>
            <a:r>
              <a:rPr lang="en-US" dirty="0" err="1"/>
              <a:t>i</a:t>
            </a:r>
            <a:r>
              <a:rPr lang="ru-RU" dirty="0"/>
              <a:t>н </a:t>
            </a:r>
            <a:r>
              <a:rPr lang="ru-RU" dirty="0" err="1"/>
              <a:t>қорлайтындай</a:t>
            </a:r>
            <a:r>
              <a:rPr lang="ru-RU" dirty="0"/>
              <a:t> </a:t>
            </a:r>
            <a:r>
              <a:rPr lang="ru-RU" dirty="0" err="1"/>
              <a:t>адамшылыққа</a:t>
            </a:r>
            <a:r>
              <a:rPr lang="ru-RU" dirty="0"/>
              <a:t> </a:t>
            </a:r>
            <a:r>
              <a:rPr lang="ru-RU" dirty="0" err="1"/>
              <a:t>жатпайтын</a:t>
            </a:r>
            <a:r>
              <a:rPr lang="ru-RU" dirty="0"/>
              <a:t> </a:t>
            </a:r>
            <a:r>
              <a:rPr lang="ru-RU" dirty="0" err="1"/>
              <a:t>қатыгезд</a:t>
            </a:r>
            <a:r>
              <a:rPr lang="en-US" dirty="0" err="1"/>
              <a:t>i</a:t>
            </a:r>
            <a:r>
              <a:rPr lang="ru-RU" dirty="0"/>
              <a:t>к </a:t>
            </a:r>
            <a:r>
              <a:rPr lang="ru-RU" dirty="0" err="1"/>
              <a:t>жолымен</a:t>
            </a:r>
            <a:r>
              <a:rPr lang="ru-RU" dirty="0"/>
              <a:t> </a:t>
            </a:r>
            <a:r>
              <a:rPr lang="ru-RU" dirty="0" err="1"/>
              <a:t>жәбірленуге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жазалануға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en-US" dirty="0" err="1"/>
              <a:t>i</a:t>
            </a:r>
            <a:r>
              <a:rPr lang="ru-RU" dirty="0"/>
              <a:t>с </a:t>
            </a:r>
            <a:r>
              <a:rPr lang="ru-RU" dirty="0" err="1"/>
              <a:t>емес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3-бап</a:t>
            </a:r>
            <a:r>
              <a:rPr lang="kk-KZ" dirty="0" smtClean="0"/>
              <a:t>қа қатысты</a:t>
            </a:r>
            <a:r>
              <a:rPr lang="ru-RU" dirty="0" smtClean="0"/>
              <a:t> </a:t>
            </a:r>
            <a:r>
              <a:rPr lang="ru-RU" dirty="0" err="1"/>
              <a:t>ешқандай</a:t>
            </a:r>
            <a:r>
              <a:rPr lang="ru-RU" dirty="0"/>
              <a:t> </a:t>
            </a:r>
            <a:r>
              <a:rPr lang="ru-RU" dirty="0" smtClean="0"/>
              <a:t>да </a:t>
            </a:r>
            <a:r>
              <a:rPr lang="ru-RU" dirty="0" err="1" smtClean="0"/>
              <a:t>ерекшеліктер</a:t>
            </a:r>
            <a:r>
              <a:rPr lang="ru-RU" dirty="0" smtClean="0"/>
              <a:t> </a:t>
            </a:r>
            <a:r>
              <a:rPr lang="ru-RU" dirty="0" err="1" smtClean="0"/>
              <a:t>қолданылмайды</a:t>
            </a:r>
            <a:r>
              <a:rPr lang="ru-RU" dirty="0" smtClean="0"/>
              <a:t>, </a:t>
            </a:r>
            <a:r>
              <a:rPr lang="ru-RU" dirty="0"/>
              <a:t>ал </a:t>
            </a:r>
            <a:r>
              <a:rPr lang="ru-RU" dirty="0" smtClean="0"/>
              <a:t>15-бап </a:t>
            </a:r>
            <a:r>
              <a:rPr lang="ru-RU" dirty="0" err="1"/>
              <a:t>соғыс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ұлттың</a:t>
            </a:r>
            <a:r>
              <a:rPr lang="ru-RU" dirty="0"/>
              <a:t> </a:t>
            </a:r>
            <a:r>
              <a:rPr lang="ru-RU" dirty="0" err="1"/>
              <a:t>өміріне</a:t>
            </a:r>
            <a:r>
              <a:rPr lang="ru-RU" dirty="0"/>
              <a:t> </a:t>
            </a:r>
            <a:r>
              <a:rPr lang="ru-RU" dirty="0" err="1"/>
              <a:t>қауіп</a:t>
            </a:r>
            <a:r>
              <a:rPr lang="ru-RU" dirty="0"/>
              <a:t> </a:t>
            </a:r>
            <a:r>
              <a:rPr lang="ru-RU" dirty="0" err="1"/>
              <a:t>төндіретін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төтенше</a:t>
            </a:r>
            <a:r>
              <a:rPr lang="ru-RU" dirty="0"/>
              <a:t> </a:t>
            </a:r>
            <a:r>
              <a:rPr lang="ru-RU" dirty="0" err="1"/>
              <a:t>жағдайлар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бас </a:t>
            </a:r>
            <a:r>
              <a:rPr lang="ru-RU" dirty="0" err="1"/>
              <a:t>тартуға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бермейді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err="1"/>
              <a:t>Азаптау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адамгершілікке</a:t>
            </a:r>
            <a:r>
              <a:rPr lang="ru-RU" dirty="0"/>
              <a:t> </a:t>
            </a:r>
            <a:r>
              <a:rPr lang="ru-RU" dirty="0" err="1"/>
              <a:t>жатпайтын</a:t>
            </a:r>
            <a:r>
              <a:rPr lang="ru-RU" dirty="0"/>
              <a:t> </a:t>
            </a:r>
            <a:r>
              <a:rPr lang="ru-RU" dirty="0" err="1"/>
              <a:t>қарым</a:t>
            </a:r>
            <a:r>
              <a:rPr lang="ru-RU" dirty="0"/>
              <a:t> -</a:t>
            </a:r>
            <a:r>
              <a:rPr lang="ru-RU" dirty="0" err="1"/>
              <a:t>қатынас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жазалау</a:t>
            </a:r>
            <a:r>
              <a:rPr lang="ru-RU" dirty="0"/>
              <a:t> </a:t>
            </a:r>
            <a:r>
              <a:rPr lang="ru-RU" dirty="0" err="1"/>
              <a:t>қаупі</a:t>
            </a:r>
            <a:r>
              <a:rPr lang="ru-RU" dirty="0"/>
              <a:t> бар </a:t>
            </a:r>
            <a:r>
              <a:rPr lang="ru-RU" dirty="0" err="1"/>
              <a:t>елдерге</a:t>
            </a:r>
            <a:r>
              <a:rPr lang="ru-RU" dirty="0"/>
              <a:t> </a:t>
            </a:r>
            <a:r>
              <a:rPr lang="ru-RU" dirty="0" err="1"/>
              <a:t>экстрадициялауға</a:t>
            </a:r>
            <a:r>
              <a:rPr lang="ru-RU" dirty="0"/>
              <a:t> </a:t>
            </a:r>
            <a:r>
              <a:rPr lang="ru-RU" dirty="0" err="1"/>
              <a:t>тыйым</a:t>
            </a:r>
            <a:r>
              <a:rPr lang="ru-RU" dirty="0"/>
              <a:t> салу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Процедуралар</a:t>
            </a:r>
            <a:r>
              <a:rPr lang="ru-RU" dirty="0" smtClean="0"/>
              <a:t>: </a:t>
            </a:r>
            <a:r>
              <a:rPr lang="ru-RU" dirty="0"/>
              <a:t>экстрадиция, </a:t>
            </a:r>
            <a:r>
              <a:rPr lang="ru-RU" dirty="0" err="1"/>
              <a:t>елден</a:t>
            </a:r>
            <a:r>
              <a:rPr lang="ru-RU" dirty="0"/>
              <a:t> </a:t>
            </a:r>
            <a:r>
              <a:rPr lang="ru-RU" dirty="0" err="1"/>
              <a:t>шығару</a:t>
            </a:r>
            <a:r>
              <a:rPr lang="ru-RU" dirty="0"/>
              <a:t>, депортация - </a:t>
            </a:r>
            <a:r>
              <a:rPr lang="ru-RU" dirty="0" err="1"/>
              <a:t>шыққан</a:t>
            </a:r>
            <a:r>
              <a:rPr lang="ru-RU" dirty="0"/>
              <a:t> </a:t>
            </a:r>
            <a:r>
              <a:rPr lang="ru-RU" dirty="0" err="1"/>
              <a:t>елге</a:t>
            </a:r>
            <a:r>
              <a:rPr lang="ru-RU" dirty="0"/>
              <a:t> </a:t>
            </a:r>
            <a:r>
              <a:rPr lang="ru-RU" dirty="0" err="1"/>
              <a:t>қайтып</a:t>
            </a:r>
            <a:r>
              <a:rPr lang="ru-RU" dirty="0"/>
              <a:t> оралу </a:t>
            </a:r>
            <a:r>
              <a:rPr lang="ru-RU" dirty="0" err="1"/>
              <a:t>тәуекелін</a:t>
            </a:r>
            <a:r>
              <a:rPr lang="ru-RU" dirty="0"/>
              <a:t> </a:t>
            </a:r>
            <a:r>
              <a:rPr lang="ru-RU" dirty="0" err="1" smtClean="0"/>
              <a:t>тексеру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49767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Конвенцияның</a:t>
            </a:r>
            <a:r>
              <a:rPr lang="ru-RU" dirty="0" smtClean="0"/>
              <a:t> 3-бабына </a:t>
            </a:r>
            <a:r>
              <a:rPr lang="ru-RU" dirty="0" err="1" smtClean="0"/>
              <a:t>сәйкес</a:t>
            </a:r>
            <a:r>
              <a:rPr lang="ru-RU" dirty="0" smtClean="0"/>
              <a:t> </a:t>
            </a:r>
            <a:r>
              <a:rPr lang="ru-RU" dirty="0" err="1" smtClean="0"/>
              <a:t>шығарып</a:t>
            </a:r>
            <a:r>
              <a:rPr lang="ru-RU" dirty="0" smtClean="0"/>
              <a:t> </a:t>
            </a:r>
            <a:r>
              <a:rPr lang="ru-RU" dirty="0" err="1" smtClean="0"/>
              <a:t>жіберуге</a:t>
            </a:r>
            <a:r>
              <a:rPr lang="ru-RU" dirty="0" smtClean="0"/>
              <a:t> </a:t>
            </a:r>
            <a:r>
              <a:rPr lang="ru-RU" dirty="0" err="1" smtClean="0"/>
              <a:t>тыйым</a:t>
            </a:r>
            <a:r>
              <a:rPr lang="ru-RU" dirty="0" smtClean="0"/>
              <a:t> салу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Конвенцияға</a:t>
            </a:r>
            <a:r>
              <a:rPr lang="ru-RU" dirty="0"/>
              <a:t> </a:t>
            </a:r>
            <a:r>
              <a:rPr lang="ru-RU" dirty="0" err="1"/>
              <a:t>қатысушы</a:t>
            </a:r>
            <a:r>
              <a:rPr lang="ru-RU" dirty="0"/>
              <a:t>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 smtClean="0"/>
              <a:t>тұлғаны</a:t>
            </a:r>
            <a:r>
              <a:rPr lang="ru-RU" dirty="0" smtClean="0"/>
              <a:t> </a:t>
            </a:r>
            <a:r>
              <a:rPr lang="ru-RU" dirty="0" err="1" smtClean="0"/>
              <a:t>елден</a:t>
            </a:r>
            <a:r>
              <a:rPr lang="ru-RU" dirty="0" smtClean="0"/>
              <a:t> </a:t>
            </a:r>
            <a:r>
              <a:rPr lang="ru-RU" dirty="0" err="1" smtClean="0"/>
              <a:t>шығарып</a:t>
            </a:r>
            <a:r>
              <a:rPr lang="ru-RU" dirty="0" smtClean="0"/>
              <a:t> </a:t>
            </a:r>
            <a:r>
              <a:rPr lang="ru-RU" dirty="0" err="1" smtClean="0"/>
              <a:t>жіберуі</a:t>
            </a:r>
            <a:r>
              <a:rPr lang="ru-RU" dirty="0" smtClean="0"/>
              <a:t> 3-баптың </a:t>
            </a:r>
            <a:r>
              <a:rPr lang="ru-RU" dirty="0" err="1"/>
              <a:t>бұзылуына</a:t>
            </a:r>
            <a:r>
              <a:rPr lang="ru-RU" dirty="0"/>
              <a:t> </a:t>
            </a:r>
            <a:r>
              <a:rPr lang="ru-RU" dirty="0" err="1" smtClean="0"/>
              <a:t>алып</a:t>
            </a:r>
            <a:r>
              <a:rPr lang="ru-RU" dirty="0" smtClean="0"/>
              <a:t> </a:t>
            </a:r>
            <a:r>
              <a:rPr lang="ru-RU" dirty="0" err="1" smtClean="0"/>
              <a:t>келуі</a:t>
            </a:r>
            <a:r>
              <a:rPr lang="ru-RU" dirty="0" smtClean="0"/>
              <a:t> </a:t>
            </a:r>
            <a:r>
              <a:rPr lang="ru-RU" dirty="0" err="1" smtClean="0"/>
              <a:t>келуі</a:t>
            </a:r>
            <a:r>
              <a:rPr lang="ru-RU" dirty="0" smtClean="0"/>
              <a:t> </a:t>
            </a:r>
            <a:r>
              <a:rPr lang="ru-RU" dirty="0" err="1" smtClean="0"/>
              <a:t>мүмкін</a:t>
            </a:r>
            <a:r>
              <a:rPr lang="ru-RU" dirty="0" smtClean="0"/>
              <a:t>. </a:t>
            </a:r>
            <a:r>
              <a:rPr lang="ru-RU" dirty="0" err="1" smtClean="0"/>
              <a:t>Тиісінше</a:t>
            </a:r>
            <a:r>
              <a:rPr lang="ru-RU" dirty="0" smtClean="0"/>
              <a:t>,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қаралып</a:t>
            </a:r>
            <a:r>
              <a:rPr lang="ru-RU" dirty="0" smtClean="0"/>
              <a:t> </a:t>
            </a:r>
            <a:r>
              <a:rPr lang="ru-RU" dirty="0" err="1" smtClean="0"/>
              <a:t>отырған</a:t>
            </a:r>
            <a:r>
              <a:rPr lang="ru-RU" dirty="0" smtClean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шығарылған</a:t>
            </a:r>
            <a:r>
              <a:rPr lang="ru-RU" dirty="0" smtClean="0"/>
              <a:t> </a:t>
            </a:r>
            <a:r>
              <a:rPr lang="ru-RU" dirty="0" err="1" smtClean="0"/>
              <a:t>мемлекетте</a:t>
            </a:r>
            <a:r>
              <a:rPr lang="ru-RU" dirty="0" smtClean="0"/>
              <a:t> </a:t>
            </a:r>
            <a:r>
              <a:rPr lang="ru-RU" dirty="0" err="1" smtClean="0"/>
              <a:t>Конвенцияның</a:t>
            </a:r>
            <a:r>
              <a:rPr lang="ru-RU" dirty="0" smtClean="0"/>
              <a:t> 3-бабына </a:t>
            </a:r>
            <a:r>
              <a:rPr lang="ru-RU" dirty="0" err="1"/>
              <a:t>қайшы</a:t>
            </a:r>
            <a:r>
              <a:rPr lang="ru-RU" dirty="0"/>
              <a:t> </a:t>
            </a:r>
            <a:r>
              <a:rPr lang="ru-RU" dirty="0" err="1" smtClean="0"/>
              <a:t>келетін</a:t>
            </a:r>
            <a:r>
              <a:rPr lang="ru-RU" dirty="0" smtClean="0"/>
              <a:t> </a:t>
            </a:r>
            <a:r>
              <a:rPr lang="ru-RU" dirty="0" err="1" smtClean="0"/>
              <a:t>қарым-қатынаста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 smtClean="0"/>
              <a:t>қауіпке</a:t>
            </a:r>
            <a:r>
              <a:rPr lang="ru-RU" dirty="0" smtClean="0"/>
              <a:t> </a:t>
            </a:r>
            <a:r>
              <a:rPr lang="ru-RU" dirty="0" err="1" smtClean="0"/>
              <a:t>душар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есептеуге</a:t>
            </a:r>
            <a:r>
              <a:rPr lang="ru-RU" dirty="0"/>
              <a:t> </a:t>
            </a:r>
            <a:r>
              <a:rPr lang="ru-RU" dirty="0" err="1"/>
              <a:t>дәлелді</a:t>
            </a:r>
            <a:r>
              <a:rPr lang="ru-RU" dirty="0"/>
              <a:t> </a:t>
            </a:r>
            <a:r>
              <a:rPr lang="ru-RU" dirty="0" err="1"/>
              <a:t>себептер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,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шығарып</a:t>
            </a:r>
            <a:r>
              <a:rPr lang="ru-RU" dirty="0" smtClean="0"/>
              <a:t> </a:t>
            </a:r>
            <a:r>
              <a:rPr lang="ru-RU" dirty="0" err="1" smtClean="0"/>
              <a:t>жіберуші</a:t>
            </a:r>
            <a:r>
              <a:rPr lang="ru-RU" dirty="0" smtClean="0"/>
              <a:t> </a:t>
            </a:r>
            <a:r>
              <a:rPr lang="ru-RU" dirty="0" err="1" smtClean="0"/>
              <a:t>мемлекеттің</a:t>
            </a:r>
            <a:r>
              <a:rPr lang="ru-RU" dirty="0" smtClean="0"/>
              <a:t> </a:t>
            </a:r>
            <a:r>
              <a:rPr lang="ru-RU" dirty="0" err="1"/>
              <a:t>жауапкершілігіне</a:t>
            </a:r>
            <a:r>
              <a:rPr lang="ru-RU" dirty="0"/>
              <a:t> </a:t>
            </a:r>
            <a:r>
              <a:rPr lang="ru-RU" dirty="0" err="1"/>
              <a:t>әкеп</a:t>
            </a:r>
            <a:r>
              <a:rPr lang="ru-RU" dirty="0"/>
              <a:t> </a:t>
            </a:r>
            <a:r>
              <a:rPr lang="ru-RU" dirty="0" err="1"/>
              <a:t>соғады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smtClean="0"/>
              <a:t>3-бапта </a:t>
            </a:r>
            <a:r>
              <a:rPr lang="ru-RU" dirty="0" err="1"/>
              <a:t>мүдделі</a:t>
            </a:r>
            <a:r>
              <a:rPr lang="ru-RU" dirty="0"/>
              <a:t> </a:t>
            </a:r>
            <a:r>
              <a:rPr lang="ru-RU" dirty="0" err="1"/>
              <a:t>адамды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елге</a:t>
            </a:r>
            <a:r>
              <a:rPr lang="ru-RU" dirty="0"/>
              <a:t> </a:t>
            </a:r>
            <a:r>
              <a:rPr lang="ru-RU" dirty="0" err="1"/>
              <a:t>шығарып</a:t>
            </a:r>
            <a:r>
              <a:rPr lang="ru-RU" dirty="0"/>
              <a:t> </a:t>
            </a:r>
            <a:r>
              <a:rPr lang="ru-RU" dirty="0" err="1"/>
              <a:t>жібермеу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 smtClean="0"/>
              <a:t>міндет</a:t>
            </a:r>
            <a:r>
              <a:rPr lang="ru-RU" dirty="0" smtClean="0"/>
              <a:t> </a:t>
            </a:r>
            <a:r>
              <a:rPr lang="ru-RU" dirty="0" err="1" smtClean="0"/>
              <a:t>көзделген</a:t>
            </a:r>
            <a:r>
              <a:rPr lang="ru-RU" dirty="0" smtClean="0"/>
              <a:t> </a:t>
            </a:r>
            <a:r>
              <a:rPr lang="ru-RU" i="1" dirty="0"/>
              <a:t>(</a:t>
            </a:r>
            <a:r>
              <a:rPr lang="ru-RU" i="1" dirty="0" err="1"/>
              <a:t>Чахал</a:t>
            </a:r>
            <a:r>
              <a:rPr lang="ru-RU" i="1" dirty="0"/>
              <a:t> </a:t>
            </a:r>
            <a:r>
              <a:rPr lang="ru-RU" i="1" dirty="0" err="1" smtClean="0"/>
              <a:t>Біріккен</a:t>
            </a:r>
            <a:r>
              <a:rPr lang="ru-RU" i="1" dirty="0" smtClean="0"/>
              <a:t> </a:t>
            </a:r>
            <a:r>
              <a:rPr lang="ru-RU" i="1" dirty="0" err="1" smtClean="0"/>
              <a:t>Патшалыққа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i="1" dirty="0" smtClean="0"/>
              <a:t> </a:t>
            </a:r>
            <a:r>
              <a:rPr lang="ru-RU" i="1" dirty="0" err="1" smtClean="0"/>
              <a:t>ісі</a:t>
            </a:r>
            <a:r>
              <a:rPr lang="ru-RU" i="1" dirty="0" smtClean="0"/>
              <a:t> </a:t>
            </a:r>
            <a:r>
              <a:rPr lang="ru-RU" i="1" dirty="0" err="1" smtClean="0"/>
              <a:t>бойынша</a:t>
            </a:r>
            <a:r>
              <a:rPr lang="ru-RU" i="1" dirty="0" smtClean="0"/>
              <a:t> </a:t>
            </a:r>
            <a:r>
              <a:rPr lang="ru-RU" i="1" dirty="0" err="1" smtClean="0"/>
              <a:t>Еуропалық</a:t>
            </a:r>
            <a:r>
              <a:rPr lang="ru-RU" i="1" dirty="0" smtClean="0"/>
              <a:t> </a:t>
            </a:r>
            <a:r>
              <a:rPr lang="ru-RU" i="1" dirty="0" err="1" smtClean="0"/>
              <a:t>Соттың</a:t>
            </a:r>
            <a:r>
              <a:rPr lang="ru-RU" i="1" dirty="0" smtClean="0"/>
              <a:t> </a:t>
            </a:r>
            <a:r>
              <a:rPr lang="ru-RU" i="1" dirty="0" err="1" smtClean="0"/>
              <a:t>Шешімі</a:t>
            </a:r>
            <a:r>
              <a:rPr lang="ru-RU" i="1" dirty="0" smtClean="0"/>
              <a:t>, 73-74 </a:t>
            </a:r>
            <a:r>
              <a:rPr lang="ru-RU" i="1" dirty="0" err="1" smtClean="0"/>
              <a:t>пп</a:t>
            </a:r>
            <a:r>
              <a:rPr lang="ru-RU" i="1" dirty="0" smtClean="0"/>
              <a:t>.).</a:t>
            </a:r>
            <a:endParaRPr lang="ru-RU" i="1" dirty="0"/>
          </a:p>
          <a:p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66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712968" cy="990600"/>
          </a:xfrm>
        </p:spPr>
        <p:txBody>
          <a:bodyPr>
            <a:noAutofit/>
          </a:bodyPr>
          <a:lstStyle/>
          <a:p>
            <a:pPr algn="ctr"/>
            <a:r>
              <a:rPr lang="ru-RU" sz="3000" dirty="0" err="1"/>
              <a:t>Өлім</a:t>
            </a:r>
            <a:r>
              <a:rPr lang="ru-RU" sz="3000" dirty="0"/>
              <a:t> </a:t>
            </a:r>
            <a:r>
              <a:rPr lang="ru-RU" sz="3000" dirty="0" err="1"/>
              <a:t>жазасына</a:t>
            </a:r>
            <a:r>
              <a:rPr lang="ru-RU" sz="3000" dirty="0"/>
              <a:t> </a:t>
            </a:r>
            <a:r>
              <a:rPr lang="ru-RU" sz="3000" dirty="0" err="1"/>
              <a:t>немесе</a:t>
            </a:r>
            <a:r>
              <a:rPr lang="ru-RU" sz="3000" dirty="0"/>
              <a:t> </a:t>
            </a:r>
            <a:r>
              <a:rPr lang="ru-RU" sz="3000" dirty="0" err="1"/>
              <a:t>өмір</a:t>
            </a:r>
            <a:r>
              <a:rPr lang="ru-RU" sz="3000" dirty="0"/>
              <a:t> </a:t>
            </a:r>
            <a:r>
              <a:rPr lang="ru-RU" sz="3000" dirty="0" err="1"/>
              <a:t>бойына</a:t>
            </a:r>
            <a:r>
              <a:rPr lang="ru-RU" sz="3000" dirty="0"/>
              <a:t> бас </a:t>
            </a:r>
            <a:r>
              <a:rPr lang="ru-RU" sz="3000" dirty="0" err="1"/>
              <a:t>бостандығынан</a:t>
            </a:r>
            <a:r>
              <a:rPr lang="ru-RU" sz="3000" dirty="0"/>
              <a:t> </a:t>
            </a:r>
            <a:r>
              <a:rPr lang="ru-RU" sz="3000" dirty="0" err="1"/>
              <a:t>айыруға</a:t>
            </a:r>
            <a:r>
              <a:rPr lang="ru-RU" sz="3000" dirty="0"/>
              <a:t> </a:t>
            </a:r>
            <a:r>
              <a:rPr lang="ru-RU" sz="3000" dirty="0" err="1" smtClean="0"/>
              <a:t>ұстап</a:t>
            </a:r>
            <a:r>
              <a:rPr lang="ru-RU" sz="3000" dirty="0" smtClean="0"/>
              <a:t> </a:t>
            </a:r>
            <a:r>
              <a:rPr lang="ru-RU" sz="3000" dirty="0" err="1" smtClean="0"/>
              <a:t>беруге</a:t>
            </a:r>
            <a:r>
              <a:rPr lang="ru-RU" sz="3000" dirty="0" smtClean="0"/>
              <a:t> </a:t>
            </a:r>
            <a:r>
              <a:rPr lang="ru-RU" sz="3000" dirty="0" err="1" smtClean="0"/>
              <a:t>тыйым</a:t>
            </a:r>
            <a:r>
              <a:rPr lang="ru-RU" sz="3000" dirty="0" smtClean="0"/>
              <a:t> </a:t>
            </a:r>
            <a:r>
              <a:rPr lang="ru-RU" sz="3000" dirty="0"/>
              <a:t>салу</a:t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Серинг</a:t>
            </a:r>
            <a:r>
              <a:rPr lang="ru-RU" b="1" dirty="0"/>
              <a:t> (</a:t>
            </a:r>
            <a:r>
              <a:rPr lang="ru-RU" b="1" dirty="0" err="1"/>
              <a:t>Soering</a:t>
            </a:r>
            <a:r>
              <a:rPr lang="ru-RU" b="1" dirty="0"/>
              <a:t>) </a:t>
            </a:r>
            <a:r>
              <a:rPr lang="en-AU" b="1" dirty="0" smtClean="0"/>
              <a:t>v. UK, 07.07.1989</a:t>
            </a:r>
            <a:r>
              <a:rPr lang="ru-RU" b="1" dirty="0" smtClean="0"/>
              <a:t>:</a:t>
            </a:r>
          </a:p>
          <a:p>
            <a:r>
              <a:rPr lang="ru-RU" dirty="0" err="1"/>
              <a:t>Вирджинияда</a:t>
            </a:r>
            <a:r>
              <a:rPr lang="ru-RU" dirty="0"/>
              <a:t> </a:t>
            </a:r>
            <a:r>
              <a:rPr lang="ru-RU" dirty="0" err="1"/>
              <a:t>өлім</a:t>
            </a:r>
            <a:r>
              <a:rPr lang="ru-RU" dirty="0"/>
              <a:t> </a:t>
            </a:r>
            <a:r>
              <a:rPr lang="ru-RU" dirty="0" err="1"/>
              <a:t>жазасының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/>
              <a:t>өлім</a:t>
            </a:r>
            <a:r>
              <a:rPr lang="ru-RU" dirty="0"/>
              <a:t> </a:t>
            </a:r>
            <a:r>
              <a:rPr lang="ru-RU" dirty="0" err="1" smtClean="0"/>
              <a:t>жазасы</a:t>
            </a:r>
            <a:r>
              <a:rPr lang="ru-RU" dirty="0" smtClean="0"/>
              <a:t> </a:t>
            </a:r>
            <a:r>
              <a:rPr lang="ru-RU" dirty="0" err="1" smtClean="0"/>
              <a:t>тағайындалғандар</a:t>
            </a:r>
            <a:r>
              <a:rPr lang="ru-RU" dirty="0" smtClean="0"/>
              <a:t> </a:t>
            </a:r>
            <a:r>
              <a:rPr lang="ru-RU" dirty="0" err="1" smtClean="0"/>
              <a:t>камерасының</a:t>
            </a:r>
            <a:r>
              <a:rPr lang="ru-RU" dirty="0" smtClean="0"/>
              <a:t> синдромы </a:t>
            </a:r>
            <a:r>
              <a:rPr lang="ru-RU" dirty="0"/>
              <a:t>(</a:t>
            </a:r>
            <a:r>
              <a:rPr lang="ru-RU" dirty="0" err="1"/>
              <a:t>өлім</a:t>
            </a:r>
            <a:r>
              <a:rPr lang="ru-RU" dirty="0"/>
              <a:t> </a:t>
            </a:r>
            <a:r>
              <a:rPr lang="ru-RU" dirty="0" err="1" smtClean="0"/>
              <a:t>жазасының</a:t>
            </a:r>
            <a:r>
              <a:rPr lang="ru-RU" dirty="0" smtClean="0"/>
              <a:t> </a:t>
            </a:r>
            <a:r>
              <a:rPr lang="ru-RU" dirty="0" err="1" smtClean="0"/>
              <a:t>орындалуын</a:t>
            </a:r>
            <a:r>
              <a:rPr lang="ru-RU" dirty="0" smtClean="0"/>
              <a:t> </a:t>
            </a:r>
            <a:r>
              <a:rPr lang="ru-RU" dirty="0" err="1" smtClean="0"/>
              <a:t>күтіп</a:t>
            </a:r>
            <a:r>
              <a:rPr lang="ru-RU" dirty="0" smtClean="0"/>
              <a:t> </a:t>
            </a:r>
            <a:r>
              <a:rPr lang="ru-RU" dirty="0" err="1" smtClean="0"/>
              <a:t>отыру</a:t>
            </a:r>
            <a:r>
              <a:rPr lang="ru-RU" dirty="0" smtClean="0"/>
              <a:t> </a:t>
            </a:r>
            <a:r>
              <a:rPr lang="ru-RU" dirty="0" err="1" smtClean="0"/>
              <a:t>жағдайындағы</a:t>
            </a:r>
            <a:r>
              <a:rPr lang="ru-RU" dirty="0" smtClean="0"/>
              <a:t> </a:t>
            </a:r>
            <a:r>
              <a:rPr lang="ru-RU" dirty="0"/>
              <a:t>депрессия </a:t>
            </a:r>
            <a:r>
              <a:rPr lang="ru-RU" dirty="0" err="1"/>
              <a:t>күйі</a:t>
            </a:r>
            <a:r>
              <a:rPr lang="ru-RU" dirty="0"/>
              <a:t>, </a:t>
            </a:r>
            <a:r>
              <a:rPr lang="ru-RU" dirty="0" err="1" smtClean="0"/>
              <a:t>сондай-ақ</a:t>
            </a:r>
            <a:r>
              <a:rPr lang="ru-RU" dirty="0" smtClean="0"/>
              <a:t>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берушінің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жағдайлары</a:t>
            </a:r>
            <a:r>
              <a:rPr lang="ru-RU" dirty="0"/>
              <a:t>,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 </a:t>
            </a:r>
            <a:r>
              <a:rPr lang="ru-RU" dirty="0" err="1"/>
              <a:t>қылмыс</a:t>
            </a:r>
            <a:r>
              <a:rPr lang="ru-RU" dirty="0"/>
              <a:t> </a:t>
            </a:r>
            <a:r>
              <a:rPr lang="ru-RU" dirty="0" err="1"/>
              <a:t>жасаған</a:t>
            </a:r>
            <a:r>
              <a:rPr lang="ru-RU" dirty="0"/>
              <a:t> </a:t>
            </a:r>
            <a:r>
              <a:rPr lang="ru-RU" dirty="0" err="1"/>
              <a:t>кездегі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жасы</a:t>
            </a:r>
            <a:r>
              <a:rPr lang="ru-RU" dirty="0"/>
              <a:t> мен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 smtClean="0"/>
              <a:t>жағдайы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err="1" smtClean="0"/>
              <a:t>Мерзімді</a:t>
            </a:r>
            <a:r>
              <a:rPr lang="ru-RU" dirty="0" smtClean="0"/>
              <a:t> </a:t>
            </a:r>
            <a:r>
              <a:rPr lang="ru-RU" dirty="0" err="1" smtClean="0"/>
              <a:t>қысқарту</a:t>
            </a:r>
            <a:r>
              <a:rPr lang="ru-RU" dirty="0" smtClean="0"/>
              <a:t> </a:t>
            </a:r>
            <a:r>
              <a:rPr lang="ru-RU" dirty="0" err="1"/>
              <a:t>мүмкіндігінсіз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бойына</a:t>
            </a:r>
            <a:r>
              <a:rPr lang="ru-RU" dirty="0"/>
              <a:t> бас </a:t>
            </a:r>
            <a:r>
              <a:rPr lang="ru-RU" dirty="0" err="1"/>
              <a:t>бостандығынан</a:t>
            </a:r>
            <a:r>
              <a:rPr lang="ru-RU" dirty="0"/>
              <a:t> </a:t>
            </a:r>
            <a:r>
              <a:rPr lang="ru-RU" dirty="0" err="1"/>
              <a:t>айыру</a:t>
            </a:r>
            <a:r>
              <a:rPr lang="ru-RU" dirty="0"/>
              <a:t> </a:t>
            </a:r>
            <a:r>
              <a:rPr lang="ru-RU" dirty="0" err="1"/>
              <a:t>жазасы</a:t>
            </a:r>
            <a:r>
              <a:rPr lang="ru-RU" dirty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Трабелси</a:t>
            </a:r>
            <a:r>
              <a:rPr lang="ru-RU" i="1" dirty="0" smtClean="0"/>
              <a:t> </a:t>
            </a:r>
            <a:r>
              <a:rPr lang="ru-RU" i="1" dirty="0" err="1" smtClean="0"/>
              <a:t>Бельгияға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i="1" dirty="0" smtClean="0"/>
              <a:t>, 04.09.2014)</a:t>
            </a:r>
            <a:r>
              <a:rPr lang="ru-RU" dirty="0" smtClean="0"/>
              <a:t> – 3-баптың </a:t>
            </a:r>
            <a:r>
              <a:rPr lang="ru-RU" dirty="0" err="1" smtClean="0"/>
              <a:t>бұзылуы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54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3400"/>
            <a:ext cx="9036496" cy="9906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Терроризм </a:t>
            </a:r>
            <a:r>
              <a:rPr lang="ru-RU" sz="2800" dirty="0" err="1" smtClean="0"/>
              <a:t>қылмысы</a:t>
            </a:r>
            <a:r>
              <a:rPr lang="ru-RU" sz="2800" dirty="0" smtClean="0"/>
              <a:t> </a:t>
            </a:r>
            <a:r>
              <a:rPr lang="ru-RU" sz="2800" dirty="0" err="1" smtClean="0"/>
              <a:t>үшін</a:t>
            </a:r>
            <a:r>
              <a:rPr lang="ru-RU" sz="2800" dirty="0" smtClean="0"/>
              <a:t> </a:t>
            </a:r>
            <a:r>
              <a:rPr lang="ru-RU" sz="2800" dirty="0" err="1" smtClean="0"/>
              <a:t>айыптау</a:t>
            </a:r>
            <a:r>
              <a:rPr lang="ru-RU" sz="2800" dirty="0" smtClean="0"/>
              <a:t> </a:t>
            </a:r>
            <a:r>
              <a:rPr lang="ru-RU" sz="2800" dirty="0" err="1" smtClean="0"/>
              <a:t>барысындағы</a:t>
            </a:r>
            <a:r>
              <a:rPr lang="ru-RU" sz="2800" dirty="0" smtClean="0"/>
              <a:t> </a:t>
            </a:r>
            <a:r>
              <a:rPr lang="ru-RU" sz="2800" dirty="0" err="1" smtClean="0"/>
              <a:t>жеке</a:t>
            </a:r>
            <a:r>
              <a:rPr lang="ru-RU" sz="2800" dirty="0" smtClean="0"/>
              <a:t> </a:t>
            </a:r>
            <a:r>
              <a:rPr lang="ru-RU" sz="2800" dirty="0" err="1" smtClean="0"/>
              <a:t>тәуекелдер</a:t>
            </a:r>
            <a:r>
              <a:rPr lang="ru-RU" sz="2800" dirty="0" smtClean="0"/>
              <a:t> </a:t>
            </a:r>
            <a:r>
              <a:rPr lang="ru-RU" sz="2800" dirty="0" err="1" smtClean="0"/>
              <a:t>бойынша</a:t>
            </a:r>
            <a:r>
              <a:rPr lang="ru-RU" sz="2800" dirty="0" smtClean="0"/>
              <a:t> </a:t>
            </a:r>
            <a:r>
              <a:rPr lang="ru-RU" sz="2800" dirty="0" err="1" smtClean="0"/>
              <a:t>экстрадицияға</a:t>
            </a:r>
            <a:r>
              <a:rPr lang="ru-RU" sz="2800" dirty="0" smtClean="0"/>
              <a:t> </a:t>
            </a:r>
            <a:r>
              <a:rPr lang="ru-RU" sz="2800" dirty="0" err="1"/>
              <a:t>тыйым</a:t>
            </a:r>
            <a:r>
              <a:rPr lang="ru-RU" sz="2800" dirty="0"/>
              <a:t> </a:t>
            </a:r>
            <a:r>
              <a:rPr lang="ru-RU" sz="2800" dirty="0" smtClean="0"/>
              <a:t>салу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Саади </a:t>
            </a:r>
            <a:r>
              <a:rPr lang="ru-RU" b="1" dirty="0" err="1" smtClean="0"/>
              <a:t>Италияға</a:t>
            </a:r>
            <a:r>
              <a:rPr lang="ru-RU" b="1" dirty="0" smtClean="0"/>
              <a:t> </a:t>
            </a:r>
            <a:r>
              <a:rPr lang="ru-RU" b="1" dirty="0" err="1" smtClean="0"/>
              <a:t>қарсы</a:t>
            </a:r>
            <a:r>
              <a:rPr lang="ru-RU" b="1" dirty="0" smtClean="0"/>
              <a:t> </a:t>
            </a:r>
            <a:r>
              <a:rPr lang="ru-RU" dirty="0" smtClean="0"/>
              <a:t>[</a:t>
            </a:r>
            <a:r>
              <a:rPr lang="ru-RU" dirty="0" err="1"/>
              <a:t>Saadi</a:t>
            </a:r>
            <a:r>
              <a:rPr lang="ru-RU" dirty="0"/>
              <a:t> v. </a:t>
            </a:r>
            <a:r>
              <a:rPr lang="ru-RU" dirty="0" err="1"/>
              <a:t>Italy</a:t>
            </a:r>
            <a:r>
              <a:rPr lang="ru-RU" dirty="0" smtClean="0"/>
              <a:t>], 28.02.2008</a:t>
            </a:r>
          </a:p>
          <a:p>
            <a:r>
              <a:rPr lang="ru-RU" dirty="0" err="1"/>
              <a:t>Тунисте</a:t>
            </a:r>
            <a:r>
              <a:rPr lang="ru-RU" dirty="0"/>
              <a:t> </a:t>
            </a:r>
            <a:r>
              <a:rPr lang="ru-RU" dirty="0" err="1"/>
              <a:t>бейбіт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шетелде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істейтін</a:t>
            </a:r>
            <a:r>
              <a:rPr lang="ru-RU" dirty="0"/>
              <a:t> </a:t>
            </a:r>
            <a:r>
              <a:rPr lang="ru-RU" dirty="0" err="1"/>
              <a:t>террористік</a:t>
            </a:r>
            <a:r>
              <a:rPr lang="ru-RU" dirty="0"/>
              <a:t> </a:t>
            </a:r>
            <a:r>
              <a:rPr lang="ru-RU" dirty="0" err="1"/>
              <a:t>ұйымға</a:t>
            </a:r>
            <a:r>
              <a:rPr lang="ru-RU" dirty="0"/>
              <a:t> </a:t>
            </a:r>
            <a:r>
              <a:rPr lang="ru-RU" dirty="0" err="1"/>
              <a:t>қатысқаны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сотталды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 err="1"/>
              <a:t>Тунисте</a:t>
            </a:r>
            <a:r>
              <a:rPr lang="ru-RU" dirty="0"/>
              <a:t> </a:t>
            </a:r>
            <a:r>
              <a:rPr lang="ru-RU" dirty="0" err="1"/>
              <a:t>азаптау</a:t>
            </a:r>
            <a:r>
              <a:rPr lang="ru-RU" dirty="0"/>
              <a:t> </a:t>
            </a:r>
            <a:r>
              <a:rPr lang="ru-RU" dirty="0" err="1"/>
              <a:t>қаупі</a:t>
            </a:r>
            <a:r>
              <a:rPr lang="ru-RU" dirty="0"/>
              <a:t> </a:t>
            </a:r>
            <a:r>
              <a:rPr lang="ru-RU" dirty="0" err="1"/>
              <a:t>объективті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 smtClean="0"/>
              <a:t>анықталған</a:t>
            </a:r>
            <a:r>
              <a:rPr lang="ru-RU" dirty="0" smtClean="0"/>
              <a:t>, </a:t>
            </a:r>
            <a:r>
              <a:rPr lang="ru-RU" dirty="0"/>
              <a:t>БІРАҚ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Егер</a:t>
            </a:r>
            <a:r>
              <a:rPr lang="ru-RU" b="1" dirty="0"/>
              <a:t> </a:t>
            </a:r>
            <a:r>
              <a:rPr lang="ru-RU" b="1" dirty="0" err="1"/>
              <a:t>қабылдаушы</a:t>
            </a:r>
            <a:r>
              <a:rPr lang="ru-RU" b="1" dirty="0"/>
              <a:t> </a:t>
            </a:r>
            <a:r>
              <a:rPr lang="ru-RU" b="1" dirty="0" err="1"/>
              <a:t>елге</a:t>
            </a:r>
            <a:r>
              <a:rPr lang="ru-RU" b="1" dirty="0"/>
              <a:t> </a:t>
            </a:r>
            <a:r>
              <a:rPr lang="ru-RU" b="1" dirty="0" err="1"/>
              <a:t>қауіп</a:t>
            </a:r>
            <a:r>
              <a:rPr lang="ru-RU" b="1" dirty="0"/>
              <a:t> </a:t>
            </a:r>
            <a:r>
              <a:rPr lang="ru-RU" b="1" dirty="0" err="1" smtClean="0"/>
              <a:t>төндірсе</a:t>
            </a:r>
            <a:r>
              <a:rPr lang="ru-RU" b="1" dirty="0" smtClean="0"/>
              <a:t>, </a:t>
            </a:r>
            <a:r>
              <a:rPr lang="ru-RU" b="1" dirty="0" err="1"/>
              <a:t>шығаруға</a:t>
            </a:r>
            <a:r>
              <a:rPr lang="ru-RU" b="1" dirty="0"/>
              <a:t> </a:t>
            </a:r>
            <a:r>
              <a:rPr lang="ru-RU" b="1" dirty="0" err="1"/>
              <a:t>болады</a:t>
            </a:r>
            <a:r>
              <a:rPr lang="ru-RU" b="1" dirty="0"/>
              <a:t> </a:t>
            </a:r>
            <a:r>
              <a:rPr lang="ru-RU" b="1" dirty="0" err="1"/>
              <a:t>ма</a:t>
            </a:r>
            <a:r>
              <a:rPr lang="ru-RU" b="1" dirty="0"/>
              <a:t> </a:t>
            </a:r>
            <a:r>
              <a:rPr lang="ru-RU" b="1" dirty="0" smtClean="0"/>
              <a:t>???</a:t>
            </a:r>
          </a:p>
          <a:p>
            <a:pPr algn="just"/>
            <a:r>
              <a:rPr lang="ru-RU" dirty="0"/>
              <a:t>Сот терроризм </a:t>
            </a:r>
            <a:r>
              <a:rPr lang="ru-RU" dirty="0" err="1"/>
              <a:t>қаупін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 smtClean="0"/>
              <a:t>мемлекеттерде</a:t>
            </a:r>
            <a:r>
              <a:rPr lang="ru-RU" dirty="0" smtClean="0"/>
              <a:t> </a:t>
            </a:r>
            <a:r>
              <a:rPr lang="ru-RU" dirty="0" err="1"/>
              <a:t>халықты</a:t>
            </a:r>
            <a:r>
              <a:rPr lang="ru-RU" dirty="0"/>
              <a:t> </a:t>
            </a:r>
            <a:r>
              <a:rPr lang="ru-RU" dirty="0" err="1"/>
              <a:t>террористік</a:t>
            </a:r>
            <a:r>
              <a:rPr lang="ru-RU" dirty="0"/>
              <a:t> </a:t>
            </a:r>
            <a:r>
              <a:rPr lang="ru-RU" dirty="0" err="1"/>
              <a:t>қауіптен</a:t>
            </a:r>
            <a:r>
              <a:rPr lang="ru-RU" dirty="0"/>
              <a:t> </a:t>
            </a:r>
            <a:r>
              <a:rPr lang="ru-RU" dirty="0" err="1"/>
              <a:t>қорғауда</a:t>
            </a:r>
            <a:r>
              <a:rPr lang="ru-RU" dirty="0"/>
              <a:t> </a:t>
            </a:r>
            <a:r>
              <a:rPr lang="ru-RU" dirty="0" err="1"/>
              <a:t>кездесетін</a:t>
            </a:r>
            <a:r>
              <a:rPr lang="ru-RU" dirty="0"/>
              <a:t> </a:t>
            </a:r>
            <a:r>
              <a:rPr lang="ru-RU" dirty="0" err="1"/>
              <a:t>елеулі</a:t>
            </a:r>
            <a:r>
              <a:rPr lang="ru-RU" dirty="0"/>
              <a:t> </a:t>
            </a:r>
            <a:r>
              <a:rPr lang="ru-RU" dirty="0" err="1"/>
              <a:t>қиындықтарды</a:t>
            </a:r>
            <a:r>
              <a:rPr lang="ru-RU" dirty="0"/>
              <a:t> </a:t>
            </a:r>
            <a:r>
              <a:rPr lang="ru-RU" dirty="0" err="1" smtClean="0"/>
              <a:t>бағаламай</a:t>
            </a:r>
            <a:r>
              <a:rPr lang="ru-RU" dirty="0" smtClean="0"/>
              <a:t> </a:t>
            </a:r>
            <a:r>
              <a:rPr lang="ru-RU" dirty="0" err="1" smtClean="0"/>
              <a:t>қоя</a:t>
            </a:r>
            <a:r>
              <a:rPr lang="ru-RU" dirty="0" smtClean="0"/>
              <a:t> </a:t>
            </a:r>
            <a:r>
              <a:rPr lang="ru-RU" dirty="0" err="1" smtClean="0"/>
              <a:t>алмайды</a:t>
            </a:r>
            <a:r>
              <a:rPr lang="ru-RU" dirty="0"/>
              <a:t>.</a:t>
            </a:r>
          </a:p>
          <a:p>
            <a:pPr algn="just"/>
            <a:r>
              <a:rPr lang="ru-RU" dirty="0" err="1" smtClean="0"/>
              <a:t>Ұсталып</a:t>
            </a:r>
            <a:r>
              <a:rPr lang="ru-RU" dirty="0" smtClean="0"/>
              <a:t> </a:t>
            </a:r>
            <a:r>
              <a:rPr lang="ru-RU" dirty="0" err="1" smtClean="0"/>
              <a:t>берілетін</a:t>
            </a:r>
            <a:r>
              <a:rPr lang="ru-RU" dirty="0" smtClean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ұшырауы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қатыгез</a:t>
            </a:r>
            <a:r>
              <a:rPr lang="ru-RU" dirty="0"/>
              <a:t> </a:t>
            </a:r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тәуекелін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қабылдаушы</a:t>
            </a:r>
            <a:r>
              <a:rPr lang="ru-RU" dirty="0"/>
              <a:t>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тұрғындары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қауіп</a:t>
            </a:r>
            <a:r>
              <a:rPr lang="ru-RU" dirty="0"/>
              <a:t> </a:t>
            </a:r>
            <a:r>
              <a:rPr lang="ru-RU" dirty="0" err="1"/>
              <a:t>төндіруі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қауіп</a:t>
            </a:r>
            <a:r>
              <a:rPr lang="ru-RU" dirty="0"/>
              <a:t> </a:t>
            </a:r>
            <a:r>
              <a:rPr lang="ru-RU" dirty="0" err="1"/>
              <a:t>тұрғысынан</a:t>
            </a:r>
            <a:r>
              <a:rPr lang="ru-RU" dirty="0"/>
              <a:t> </a:t>
            </a:r>
            <a:r>
              <a:rPr lang="ru-RU" dirty="0" err="1"/>
              <a:t>бағалауға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, </a:t>
            </a:r>
            <a:r>
              <a:rPr lang="ru-RU" dirty="0" err="1"/>
              <a:t>тәуекелдерді</a:t>
            </a:r>
            <a:r>
              <a:rPr lang="ru-RU" dirty="0"/>
              <a:t> </a:t>
            </a:r>
            <a:r>
              <a:rPr lang="ru-RU" dirty="0" err="1"/>
              <a:t>бағалаудың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стандарты (</a:t>
            </a:r>
            <a:r>
              <a:rPr lang="ru-RU" dirty="0" err="1"/>
              <a:t>барлығына</a:t>
            </a:r>
            <a:r>
              <a:rPr lang="ru-RU" dirty="0"/>
              <a:t> </a:t>
            </a:r>
            <a:r>
              <a:rPr lang="ru-RU" dirty="0" err="1"/>
              <a:t>бірдей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987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600" dirty="0" err="1" smtClean="0"/>
              <a:t>Орталық</a:t>
            </a:r>
            <a:r>
              <a:rPr lang="ru-RU" sz="2600" dirty="0" smtClean="0"/>
              <a:t> Азия </a:t>
            </a:r>
            <a:r>
              <a:rPr lang="ru-RU" sz="2600" dirty="0" err="1" smtClean="0"/>
              <a:t>елдеріне</a:t>
            </a:r>
            <a:r>
              <a:rPr lang="ru-RU" sz="2600" dirty="0" smtClean="0"/>
              <a:t> </a:t>
            </a:r>
            <a:r>
              <a:rPr lang="ru-RU" sz="2600" dirty="0" err="1" smtClean="0"/>
              <a:t>шығарып</a:t>
            </a:r>
            <a:r>
              <a:rPr lang="ru-RU" sz="2600" dirty="0" smtClean="0"/>
              <a:t> </a:t>
            </a:r>
            <a:r>
              <a:rPr lang="ru-RU" sz="2600" dirty="0" err="1" smtClean="0"/>
              <a:t>жіберу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err="1" smtClean="0"/>
              <a:t>Елдегі</a:t>
            </a:r>
            <a:r>
              <a:rPr lang="ru-RU" sz="2600" dirty="0" smtClean="0"/>
              <a:t> </a:t>
            </a:r>
            <a:r>
              <a:rPr lang="ru-RU" sz="2600" dirty="0" err="1" smtClean="0"/>
              <a:t>жағдайды</a:t>
            </a:r>
            <a:r>
              <a:rPr lang="ru-RU" sz="2600" dirty="0" smtClean="0"/>
              <a:t> </a:t>
            </a:r>
            <a:r>
              <a:rPr lang="ru-RU" sz="2600" dirty="0" err="1" smtClean="0"/>
              <a:t>бағалау</a:t>
            </a:r>
            <a:r>
              <a:rPr lang="ru-RU" sz="2600" dirty="0" smtClean="0"/>
              <a:t> </a:t>
            </a:r>
            <a:r>
              <a:rPr lang="ru-RU" sz="2600" dirty="0" err="1" smtClean="0"/>
              <a:t>және</a:t>
            </a:r>
            <a:r>
              <a:rPr lang="ru-RU" sz="2600" dirty="0" smtClean="0"/>
              <a:t> </a:t>
            </a:r>
            <a:r>
              <a:rPr lang="ru-RU" sz="2600" dirty="0" err="1" smtClean="0"/>
              <a:t>тәуекелдер</a:t>
            </a:r>
            <a:r>
              <a:rPr lang="ru-RU" sz="2600" dirty="0" smtClean="0"/>
              <a:t> 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Түркменстан</a:t>
            </a:r>
            <a:r>
              <a:rPr lang="ru-RU" b="1" dirty="0" smtClean="0"/>
              <a:t> </a:t>
            </a:r>
            <a:r>
              <a:rPr lang="ru-RU" b="1" i="1" dirty="0"/>
              <a:t>– </a:t>
            </a:r>
            <a:r>
              <a:rPr lang="ru-RU" i="1" dirty="0" err="1"/>
              <a:t>түрмелердегі</a:t>
            </a:r>
            <a:r>
              <a:rPr lang="ru-RU" i="1" dirty="0"/>
              <a:t> </a:t>
            </a:r>
            <a:r>
              <a:rPr lang="ru-RU" i="1" dirty="0" err="1"/>
              <a:t>жағдай</a:t>
            </a:r>
            <a:r>
              <a:rPr lang="ru-RU" i="1" dirty="0"/>
              <a:t> </a:t>
            </a:r>
            <a:r>
              <a:rPr lang="ru-RU" i="1" dirty="0" err="1"/>
              <a:t>туралы</a:t>
            </a:r>
            <a:r>
              <a:rPr lang="ru-RU" i="1" dirty="0"/>
              <a:t> </a:t>
            </a:r>
            <a:r>
              <a:rPr lang="ru-RU" i="1" dirty="0" err="1"/>
              <a:t>объективті</a:t>
            </a:r>
            <a:r>
              <a:rPr lang="ru-RU" i="1" dirty="0"/>
              <a:t> </a:t>
            </a:r>
            <a:r>
              <a:rPr lang="ru-RU" i="1" dirty="0" err="1"/>
              <a:t>ақпараттың</a:t>
            </a:r>
            <a:r>
              <a:rPr lang="ru-RU" i="1" dirty="0"/>
              <a:t> </a:t>
            </a:r>
            <a:r>
              <a:rPr lang="ru-RU" i="1" dirty="0" err="1"/>
              <a:t>болмауы</a:t>
            </a:r>
            <a:r>
              <a:rPr lang="ru-RU" i="1" dirty="0"/>
              <a:t>, «</a:t>
            </a:r>
            <a:r>
              <a:rPr lang="ru-RU" i="1" dirty="0" err="1"/>
              <a:t>ақпараттың</a:t>
            </a:r>
            <a:r>
              <a:rPr lang="ru-RU" i="1" dirty="0"/>
              <a:t> </a:t>
            </a:r>
            <a:r>
              <a:rPr lang="ru-RU" i="1" dirty="0" err="1"/>
              <a:t>құпиялылығы</a:t>
            </a:r>
            <a:r>
              <a:rPr lang="ru-RU" i="1" dirty="0"/>
              <a:t>», </a:t>
            </a:r>
            <a:r>
              <a:rPr lang="ru-RU" i="1" dirty="0" err="1"/>
              <a:t>осал</a:t>
            </a:r>
            <a:r>
              <a:rPr lang="ru-RU" i="1" dirty="0"/>
              <a:t> </a:t>
            </a:r>
            <a:r>
              <a:rPr lang="ru-RU" i="1" dirty="0" err="1"/>
              <a:t>топтар</a:t>
            </a:r>
            <a:endParaRPr lang="ru-RU" i="1" dirty="0" smtClean="0"/>
          </a:p>
          <a:p>
            <a:r>
              <a:rPr lang="ru-RU" sz="2000" i="1" dirty="0" err="1" smtClean="0"/>
              <a:t>Рябикин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Ресейге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қарсы</a:t>
            </a:r>
            <a:r>
              <a:rPr lang="ru-RU" sz="2000" i="1" dirty="0" smtClean="0"/>
              <a:t>, 19.06.2008; Колесник </a:t>
            </a:r>
            <a:r>
              <a:rPr lang="ru-RU" sz="2000" i="1" dirty="0" err="1"/>
              <a:t>Ресейге</a:t>
            </a:r>
            <a:r>
              <a:rPr lang="ru-RU" sz="2000" i="1" dirty="0"/>
              <a:t> </a:t>
            </a:r>
            <a:r>
              <a:rPr lang="ru-RU" sz="2000" i="1" dirty="0" err="1"/>
              <a:t>қарсы</a:t>
            </a:r>
            <a:r>
              <a:rPr lang="ru-RU" sz="2000" i="1" dirty="0"/>
              <a:t>, </a:t>
            </a:r>
            <a:r>
              <a:rPr lang="ru-RU" sz="2000" i="1" dirty="0" smtClean="0"/>
              <a:t>17.06.2010; Солдатенко </a:t>
            </a:r>
            <a:r>
              <a:rPr lang="ru-RU" sz="2000" i="1" dirty="0" err="1" smtClean="0"/>
              <a:t>Украинаға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қарсы</a:t>
            </a:r>
            <a:r>
              <a:rPr lang="ru-RU" sz="2000" i="1" dirty="0" smtClean="0"/>
              <a:t>, 23.10.2008</a:t>
            </a:r>
          </a:p>
          <a:p>
            <a:r>
              <a:rPr lang="ru-RU" sz="2000" dirty="0" err="1"/>
              <a:t>ұлты</a:t>
            </a:r>
            <a:r>
              <a:rPr lang="ru-RU" sz="2000" dirty="0"/>
              <a:t> </a:t>
            </a:r>
            <a:r>
              <a:rPr lang="ru-RU" sz="2000" dirty="0" err="1"/>
              <a:t>түрікмен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 </a:t>
            </a:r>
            <a:r>
              <a:rPr lang="ru-RU" sz="2000" dirty="0" err="1"/>
              <a:t>адамдарға</a:t>
            </a:r>
            <a:r>
              <a:rPr lang="ru-RU" sz="2000" dirty="0"/>
              <a:t> </a:t>
            </a:r>
            <a:r>
              <a:rPr lang="ru-RU" sz="2000" dirty="0" err="1"/>
              <a:t>қатысты</a:t>
            </a:r>
            <a:r>
              <a:rPr lang="ru-RU" sz="2000" dirty="0"/>
              <a:t> </a:t>
            </a:r>
            <a:r>
              <a:rPr lang="ru-RU" sz="2000" dirty="0" err="1"/>
              <a:t>кемсітушілік</a:t>
            </a:r>
            <a:r>
              <a:rPr lang="ru-RU" sz="2000" dirty="0"/>
              <a:t>, </a:t>
            </a:r>
            <a:r>
              <a:rPr lang="ru-RU" sz="2000" dirty="0" err="1"/>
              <a:t>осалдық</a:t>
            </a:r>
            <a:r>
              <a:rPr lang="ru-RU" sz="2000" dirty="0"/>
              <a:t>; </a:t>
            </a:r>
            <a:r>
              <a:rPr lang="ru-RU" sz="2000" dirty="0" err="1"/>
              <a:t>Түрікменстан</a:t>
            </a:r>
            <a:r>
              <a:rPr lang="ru-RU" sz="2000" dirty="0"/>
              <a:t> </a:t>
            </a:r>
            <a:r>
              <a:rPr lang="ru-RU" sz="2000" dirty="0" err="1"/>
              <a:t>билігінің</a:t>
            </a:r>
            <a:r>
              <a:rPr lang="ru-RU" sz="2000" dirty="0"/>
              <a:t> </a:t>
            </a:r>
            <a:r>
              <a:rPr lang="ru-RU" sz="2000" dirty="0" err="1"/>
              <a:t>халықаралық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үкіметтік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 </a:t>
            </a:r>
            <a:r>
              <a:rPr lang="ru-RU" sz="2000" dirty="0" err="1"/>
              <a:t>ұйымдарға</a:t>
            </a:r>
            <a:r>
              <a:rPr lang="ru-RU" sz="2000" dirty="0"/>
              <a:t> </a:t>
            </a:r>
            <a:r>
              <a:rPr lang="ru-RU" sz="2000" dirty="0" err="1"/>
              <a:t>ұстау</a:t>
            </a:r>
            <a:r>
              <a:rPr lang="ru-RU" sz="2000" dirty="0"/>
              <a:t> </a:t>
            </a:r>
            <a:r>
              <a:rPr lang="ru-RU" sz="2000" dirty="0" err="1"/>
              <a:t>орындарына</a:t>
            </a:r>
            <a:r>
              <a:rPr lang="ru-RU" sz="2000" dirty="0"/>
              <a:t> </a:t>
            </a:r>
            <a:r>
              <a:rPr lang="ru-RU" sz="2000" dirty="0" err="1"/>
              <a:t>кіруге</a:t>
            </a:r>
            <a:r>
              <a:rPr lang="ru-RU" sz="2000" dirty="0"/>
              <a:t> </a:t>
            </a:r>
            <a:r>
              <a:rPr lang="ru-RU" sz="2000" dirty="0" err="1"/>
              <a:t>рұқсат</a:t>
            </a:r>
            <a:r>
              <a:rPr lang="ru-RU" sz="2000" dirty="0"/>
              <a:t> </a:t>
            </a:r>
            <a:r>
              <a:rPr lang="ru-RU" sz="2000" dirty="0" err="1"/>
              <a:t>беруден</a:t>
            </a:r>
            <a:r>
              <a:rPr lang="ru-RU" sz="2000" dirty="0"/>
              <a:t> </a:t>
            </a:r>
            <a:r>
              <a:rPr lang="ru-RU" sz="2000" dirty="0" err="1"/>
              <a:t>жүйелі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бас </a:t>
            </a:r>
            <a:r>
              <a:rPr lang="ru-RU" sz="2000" dirty="0" err="1"/>
              <a:t>тартуы</a:t>
            </a:r>
            <a:endParaRPr lang="ru-RU" sz="2000" dirty="0" smtClean="0"/>
          </a:p>
          <a:p>
            <a:r>
              <a:rPr lang="ru-RU" sz="2000" i="1" dirty="0" err="1" smtClean="0"/>
              <a:t>Алланазарова</a:t>
            </a:r>
            <a:r>
              <a:rPr lang="ru-RU" sz="2000" i="1" dirty="0" smtClean="0"/>
              <a:t> </a:t>
            </a:r>
            <a:r>
              <a:rPr lang="ru-RU" sz="2000" i="1" dirty="0" err="1"/>
              <a:t>Ресейге</a:t>
            </a:r>
            <a:r>
              <a:rPr lang="ru-RU" sz="2000" i="1" dirty="0"/>
              <a:t> </a:t>
            </a:r>
            <a:r>
              <a:rPr lang="ru-RU" sz="2000" i="1" dirty="0" err="1"/>
              <a:t>қарсы</a:t>
            </a:r>
            <a:r>
              <a:rPr lang="ru-RU" sz="2000" i="1" dirty="0"/>
              <a:t>, </a:t>
            </a:r>
            <a:r>
              <a:rPr lang="ru-RU" sz="2000" i="1" dirty="0" smtClean="0"/>
              <a:t>14.02.2017: </a:t>
            </a:r>
          </a:p>
          <a:p>
            <a:pPr algn="just"/>
            <a:r>
              <a:rPr lang="ru-RU" sz="2000" dirty="0"/>
              <a:t>Сот </a:t>
            </a:r>
            <a:r>
              <a:rPr lang="ru-RU" sz="2000" dirty="0" err="1" smtClean="0"/>
              <a:t>орын</a:t>
            </a:r>
            <a:r>
              <a:rPr lang="ru-RU" sz="2000" dirty="0" smtClean="0"/>
              <a:t> </a:t>
            </a:r>
            <a:r>
              <a:rPr lang="ru-RU" sz="2000" dirty="0" err="1" smtClean="0"/>
              <a:t>алған</a:t>
            </a:r>
            <a:r>
              <a:rPr lang="ru-RU" sz="2000" dirty="0" smtClean="0"/>
              <a:t> </a:t>
            </a:r>
            <a:r>
              <a:rPr lang="ru-RU" sz="2000" dirty="0" err="1" smtClean="0"/>
              <a:t>жақсартулардың</a:t>
            </a:r>
            <a:r>
              <a:rPr lang="ru-RU" sz="2000" dirty="0" smtClean="0"/>
              <a:t> </a:t>
            </a:r>
            <a:r>
              <a:rPr lang="ru-RU" sz="2000" dirty="0" err="1" smtClean="0"/>
              <a:t>адам</a:t>
            </a:r>
            <a:r>
              <a:rPr lang="ru-RU" sz="2000" dirty="0" smtClean="0"/>
              <a:t> </a:t>
            </a:r>
            <a:r>
              <a:rPr lang="ru-RU" sz="2000" dirty="0" err="1"/>
              <a:t>құқықтары</a:t>
            </a:r>
            <a:r>
              <a:rPr lang="ru-RU" sz="2000" dirty="0"/>
              <a:t> </a:t>
            </a:r>
            <a:r>
              <a:rPr lang="ru-RU" sz="2000" dirty="0" err="1" smtClean="0"/>
              <a:t>саласындағы</a:t>
            </a:r>
            <a:r>
              <a:rPr lang="ru-RU" sz="2000" dirty="0" smtClean="0"/>
              <a:t> </a:t>
            </a:r>
            <a:r>
              <a:rPr lang="ru-RU" sz="2000" dirty="0" err="1"/>
              <a:t>елеулі</a:t>
            </a:r>
            <a:r>
              <a:rPr lang="ru-RU" sz="2000" dirty="0"/>
              <a:t> </a:t>
            </a:r>
            <a:r>
              <a:rPr lang="ru-RU" sz="2000" dirty="0" err="1" smtClean="0"/>
              <a:t>өзгерістерді</a:t>
            </a:r>
            <a:r>
              <a:rPr lang="ru-RU" sz="2000" dirty="0" smtClean="0"/>
              <a:t> </a:t>
            </a:r>
            <a:r>
              <a:rPr lang="ru-RU" sz="2000" dirty="0" err="1"/>
              <a:t>көрсетеді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айта</a:t>
            </a:r>
            <a:r>
              <a:rPr lang="ru-RU" sz="2000" dirty="0"/>
              <a:t> </a:t>
            </a:r>
            <a:r>
              <a:rPr lang="ru-RU" sz="2000" dirty="0" err="1" smtClean="0"/>
              <a:t>алмайды</a:t>
            </a:r>
            <a:r>
              <a:rPr lang="ru-RU" sz="2000" dirty="0" smtClean="0"/>
              <a:t>,  </a:t>
            </a:r>
            <a:r>
              <a:rPr lang="ru-RU" sz="2000" dirty="0"/>
              <a:t>Суд </a:t>
            </a:r>
            <a:r>
              <a:rPr lang="ru-RU" sz="2000" dirty="0" smtClean="0"/>
              <a:t>не может констатировать, что улучшения, отражают существенное изменение ситуации в области прав человека, но Туркменистан </a:t>
            </a:r>
            <a:r>
              <a:rPr lang="ru-RU" sz="2000" dirty="0"/>
              <a:t>остается закрытым для независимых </a:t>
            </a:r>
            <a:r>
              <a:rPr lang="ru-RU" sz="2000" dirty="0" smtClean="0"/>
              <a:t>наблюдателей, </a:t>
            </a:r>
            <a:r>
              <a:rPr lang="ru-RU" sz="2000" dirty="0" err="1" smtClean="0"/>
              <a:t>яғни</a:t>
            </a:r>
            <a:r>
              <a:rPr lang="ru-RU" sz="2000" dirty="0"/>
              <a:t>, </a:t>
            </a:r>
            <a:r>
              <a:rPr lang="ru-RU" sz="2000" dirty="0" err="1"/>
              <a:t>Түрікменстандағы</a:t>
            </a:r>
            <a:r>
              <a:rPr lang="ru-RU" sz="2000" dirty="0"/>
              <a:t> </a:t>
            </a:r>
            <a:r>
              <a:rPr lang="ru-RU" sz="2000" dirty="0" err="1" smtClean="0"/>
              <a:t>күзетпен</a:t>
            </a:r>
            <a:r>
              <a:rPr lang="ru-RU" sz="2000" dirty="0" smtClean="0"/>
              <a:t> </a:t>
            </a:r>
            <a:r>
              <a:rPr lang="ru-RU" sz="2000" dirty="0" err="1" smtClean="0"/>
              <a:t>ұстап</a:t>
            </a:r>
            <a:r>
              <a:rPr lang="ru-RU" sz="2000" dirty="0" smtClean="0"/>
              <a:t> </a:t>
            </a:r>
            <a:r>
              <a:rPr lang="ru-RU" sz="2000" dirty="0" err="1" smtClean="0"/>
              <a:t>отыру</a:t>
            </a:r>
            <a:r>
              <a:rPr lang="ru-RU" sz="2000" dirty="0" smtClean="0"/>
              <a:t> </a:t>
            </a:r>
            <a:r>
              <a:rPr lang="ru-RU" sz="2000" dirty="0" err="1" smtClean="0"/>
              <a:t>орындарындағы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барлық</a:t>
            </a:r>
            <a:r>
              <a:rPr lang="ru-RU" sz="2000" dirty="0" smtClean="0"/>
              <a:t> </a:t>
            </a:r>
            <a:r>
              <a:rPr lang="ru-RU" sz="2000" dirty="0" err="1" smtClean="0"/>
              <a:t>адамдарға</a:t>
            </a:r>
            <a:r>
              <a:rPr lang="ru-RU" sz="2000" dirty="0" smtClean="0"/>
              <a:t> </a:t>
            </a:r>
            <a:r>
              <a:rPr lang="ru-RU" sz="2000" dirty="0" err="1"/>
              <a:t>Конвенцияның</a:t>
            </a:r>
            <a:r>
              <a:rPr lang="ru-RU" sz="2000" dirty="0"/>
              <a:t> </a:t>
            </a:r>
            <a:r>
              <a:rPr lang="ru-RU" sz="2000" dirty="0" smtClean="0"/>
              <a:t>3-бабының </a:t>
            </a:r>
            <a:r>
              <a:rPr lang="ru-RU" sz="2000" dirty="0" err="1"/>
              <a:t>талаптарына</a:t>
            </a:r>
            <a:r>
              <a:rPr lang="ru-RU" sz="2000" dirty="0"/>
              <a:t> </a:t>
            </a:r>
            <a:r>
              <a:rPr lang="ru-RU" sz="2000" dirty="0" err="1" smtClean="0"/>
              <a:t>қайшы</a:t>
            </a:r>
            <a:r>
              <a:rPr lang="ru-RU" sz="2000" dirty="0" smtClean="0"/>
              <a:t> </a:t>
            </a:r>
            <a:r>
              <a:rPr lang="ru-RU" sz="2000" dirty="0" err="1" smtClean="0"/>
              <a:t>келетін</a:t>
            </a:r>
            <a:r>
              <a:rPr lang="ru-RU" sz="2000" dirty="0" smtClean="0"/>
              <a:t> </a:t>
            </a:r>
            <a:r>
              <a:rPr lang="ru-RU" sz="2000" dirty="0" err="1" smtClean="0"/>
              <a:t>қарым-қатынаста</a:t>
            </a:r>
            <a:r>
              <a:rPr lang="ru-RU" sz="2000" dirty="0" smtClean="0"/>
              <a:t> болу </a:t>
            </a:r>
            <a:r>
              <a:rPr lang="ru-RU" sz="2000" dirty="0" err="1" smtClean="0"/>
              <a:t>қауіпі</a:t>
            </a:r>
            <a:r>
              <a:rPr lang="ru-RU" sz="2000" dirty="0" smtClean="0"/>
              <a:t> бар.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436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err="1"/>
              <a:t>Тәжікстан</a:t>
            </a:r>
            <a:r>
              <a:rPr lang="ru-RU" sz="2400" dirty="0"/>
              <a:t> - </a:t>
            </a:r>
            <a:r>
              <a:rPr lang="ru-RU" sz="2400" dirty="0" err="1"/>
              <a:t>негізгі</a:t>
            </a:r>
            <a:r>
              <a:rPr lang="ru-RU" sz="2400" dirty="0"/>
              <a:t> </a:t>
            </a:r>
            <a:r>
              <a:rPr lang="ru-RU" sz="2400" dirty="0" err="1"/>
              <a:t>құжаттарды</a:t>
            </a:r>
            <a:r>
              <a:rPr lang="ru-RU" sz="2400" dirty="0"/>
              <a:t> </a:t>
            </a:r>
            <a:r>
              <a:rPr lang="ru-RU" sz="2400" dirty="0" err="1"/>
              <a:t>ратификациялау</a:t>
            </a:r>
            <a:r>
              <a:rPr lang="ru-RU" sz="2400" dirty="0"/>
              <a:t> </a:t>
            </a:r>
            <a:r>
              <a:rPr lang="ru-RU" sz="2400" dirty="0" err="1"/>
              <a:t>фактісі</a:t>
            </a:r>
            <a:r>
              <a:rPr lang="ru-RU" sz="2400" dirty="0"/>
              <a:t> </a:t>
            </a:r>
            <a:r>
              <a:rPr lang="ru-RU" sz="2400" dirty="0" err="1"/>
              <a:t>қатыгез</a:t>
            </a:r>
            <a:r>
              <a:rPr lang="ru-RU" sz="2400" dirty="0"/>
              <a:t> </a:t>
            </a:r>
            <a:r>
              <a:rPr lang="ru-RU" sz="2400" dirty="0" err="1" smtClean="0"/>
              <a:t>қарым-қатынас</a:t>
            </a:r>
            <a:r>
              <a:rPr lang="ru-RU" sz="2400" dirty="0" smtClean="0"/>
              <a:t> </a:t>
            </a:r>
            <a:r>
              <a:rPr lang="ru-RU" sz="2400" dirty="0" err="1"/>
              <a:t>қаупін</a:t>
            </a:r>
            <a:r>
              <a:rPr lang="ru-RU" sz="2400" dirty="0"/>
              <a:t> </a:t>
            </a:r>
            <a:r>
              <a:rPr lang="ru-RU" sz="2400" dirty="0" err="1"/>
              <a:t>жоққа</a:t>
            </a:r>
            <a:r>
              <a:rPr lang="ru-RU" sz="2400" dirty="0"/>
              <a:t> </a:t>
            </a:r>
            <a:r>
              <a:rPr lang="ru-RU" sz="2400" dirty="0" err="1"/>
              <a:t>шығармайды</a:t>
            </a:r>
            <a:r>
              <a:rPr lang="ru-RU" sz="2400" dirty="0"/>
              <a:t>; </a:t>
            </a:r>
            <a:r>
              <a:rPr lang="ru-RU" sz="2400" dirty="0" err="1"/>
              <a:t>саяси</a:t>
            </a:r>
            <a:r>
              <a:rPr lang="ru-RU" sz="2400" dirty="0"/>
              <a:t> </a:t>
            </a:r>
            <a:r>
              <a:rPr lang="ru-RU" sz="2400" dirty="0" err="1" smtClean="0"/>
              <a:t>себептермен</a:t>
            </a:r>
            <a:r>
              <a:rPr lang="ru-RU" sz="2400" dirty="0" smtClean="0"/>
              <a:t> </a:t>
            </a:r>
            <a:r>
              <a:rPr lang="ru-RU" sz="2400" dirty="0" err="1" smtClean="0"/>
              <a:t>айыптаулар</a:t>
            </a:r>
            <a:r>
              <a:rPr lang="ru-RU" sz="2400" dirty="0" smtClean="0"/>
              <a:t>, </a:t>
            </a:r>
            <a:r>
              <a:rPr lang="ru-RU" sz="2400" dirty="0" err="1"/>
              <a:t>әлеуметтік</a:t>
            </a:r>
            <a:r>
              <a:rPr lang="ru-RU" sz="2400" dirty="0"/>
              <a:t> </a:t>
            </a:r>
            <a:r>
              <a:rPr lang="ru-RU" sz="2400" dirty="0" err="1"/>
              <a:t>қорғалмаған</a:t>
            </a:r>
            <a:r>
              <a:rPr lang="ru-RU" sz="2400" dirty="0"/>
              <a:t> </a:t>
            </a:r>
            <a:r>
              <a:rPr lang="ru-RU" sz="2400" dirty="0" err="1" smtClean="0"/>
              <a:t>топтар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i="1" dirty="0" smtClean="0"/>
              <a:t>Ходжаев </a:t>
            </a:r>
            <a:r>
              <a:rPr lang="ru-RU" i="1" dirty="0" err="1" smtClean="0"/>
              <a:t>Ресейге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dirty="0" smtClean="0"/>
              <a:t>, 12.05.2010, </a:t>
            </a:r>
            <a:r>
              <a:rPr lang="ru-RU" dirty="0" err="1"/>
              <a:t>Шағымданушы</a:t>
            </a:r>
            <a:r>
              <a:rPr lang="ru-RU" dirty="0"/>
              <a:t>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/>
              <a:t>салынған</a:t>
            </a:r>
            <a:r>
              <a:rPr lang="ru-RU" dirty="0"/>
              <a:t> </a:t>
            </a:r>
            <a:r>
              <a:rPr lang="ru-RU" dirty="0" err="1"/>
              <a:t>Хизбут-Тахрир</a:t>
            </a:r>
            <a:r>
              <a:rPr lang="ru-RU" dirty="0"/>
              <a:t> (ХТ) </a:t>
            </a:r>
            <a:r>
              <a:rPr lang="ru-RU" dirty="0" err="1"/>
              <a:t>ұйымының</a:t>
            </a:r>
            <a:r>
              <a:rPr lang="ru-RU" dirty="0"/>
              <a:t> </a:t>
            </a:r>
            <a:r>
              <a:rPr lang="ru-RU" dirty="0" err="1"/>
              <a:t>мүшесі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, </a:t>
            </a:r>
            <a:r>
              <a:rPr lang="ru-RU" dirty="0" err="1" smtClean="0"/>
              <a:t>Тәжікстанда</a:t>
            </a:r>
            <a:r>
              <a:rPr lang="ru-RU" dirty="0" smtClean="0"/>
              <a:t> </a:t>
            </a:r>
            <a:r>
              <a:rPr lang="kk-KZ" dirty="0" smtClean="0"/>
              <a:t>Х</a:t>
            </a:r>
            <a:r>
              <a:rPr lang="en-US" dirty="0" smtClean="0"/>
              <a:t>T </a:t>
            </a:r>
            <a:r>
              <a:rPr lang="ru-RU" dirty="0" err="1"/>
              <a:t>мүшелері</a:t>
            </a:r>
            <a:r>
              <a:rPr lang="ru-RU" dirty="0"/>
              <a:t> мен </a:t>
            </a:r>
            <a:r>
              <a:rPr lang="ru-RU" dirty="0" err="1" smtClean="0"/>
              <a:t>олардың</a:t>
            </a:r>
            <a:r>
              <a:rPr lang="ru-RU" dirty="0" smtClean="0"/>
              <a:t> </a:t>
            </a:r>
            <a:r>
              <a:rPr lang="ru-RU" dirty="0" err="1" smtClean="0"/>
              <a:t>жақтастарын</a:t>
            </a:r>
            <a:r>
              <a:rPr lang="ru-RU" dirty="0" smtClean="0"/>
              <a:t> </a:t>
            </a:r>
            <a:r>
              <a:rPr lang="ru-RU" dirty="0" err="1" smtClean="0"/>
              <a:t>қудалау</a:t>
            </a:r>
            <a:r>
              <a:rPr lang="ru-RU" dirty="0" smtClean="0"/>
              <a:t> </a:t>
            </a:r>
            <a:r>
              <a:rPr lang="ru-RU" dirty="0" err="1" smtClean="0"/>
              <a:t>саясаты</a:t>
            </a:r>
            <a:r>
              <a:rPr lang="ru-RU" dirty="0" smtClean="0"/>
              <a:t> бар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/>
              <a:t>айтуға</a:t>
            </a:r>
            <a:r>
              <a:rPr lang="ru-RU" dirty="0"/>
              <a:t> </a:t>
            </a:r>
            <a:r>
              <a:rPr lang="ru-RU" dirty="0" err="1"/>
              <a:t>жеткілікті</a:t>
            </a:r>
            <a:r>
              <a:rPr lang="ru-RU" dirty="0"/>
              <a:t> </a:t>
            </a:r>
            <a:r>
              <a:rPr lang="ru-RU" dirty="0" err="1"/>
              <a:t>негіз</a:t>
            </a:r>
            <a:r>
              <a:rPr lang="ru-RU" dirty="0"/>
              <a:t> </a:t>
            </a:r>
            <a:r>
              <a:rPr lang="ru-RU" dirty="0" smtClean="0"/>
              <a:t>бар, </a:t>
            </a:r>
            <a:r>
              <a:rPr lang="ru-RU" dirty="0" err="1" smtClean="0"/>
              <a:t>қудаланушы</a:t>
            </a:r>
            <a:r>
              <a:rPr lang="ru-RU" dirty="0" smtClean="0"/>
              <a:t> </a:t>
            </a:r>
            <a:r>
              <a:rPr lang="ru-RU" dirty="0" err="1" smtClean="0"/>
              <a:t>топтар</a:t>
            </a:r>
            <a:r>
              <a:rPr lang="ru-RU" dirty="0" smtClean="0"/>
              <a:t>. </a:t>
            </a:r>
          </a:p>
          <a:p>
            <a:pPr algn="just"/>
            <a:r>
              <a:rPr lang="ru-RU" i="1" dirty="0" err="1" smtClean="0"/>
              <a:t>Гафоров</a:t>
            </a:r>
            <a:r>
              <a:rPr lang="ru-RU" i="1" dirty="0"/>
              <a:t> </a:t>
            </a:r>
            <a:r>
              <a:rPr lang="ru-RU" i="1" dirty="0" err="1"/>
              <a:t>Ресейге</a:t>
            </a:r>
            <a:r>
              <a:rPr lang="ru-RU" i="1" dirty="0"/>
              <a:t> </a:t>
            </a:r>
            <a:r>
              <a:rPr lang="ru-RU" i="1" dirty="0" err="1"/>
              <a:t>қарсы</a:t>
            </a:r>
            <a:r>
              <a:rPr lang="ru-RU" dirty="0" smtClean="0"/>
              <a:t>, 21.10.10, </a:t>
            </a:r>
            <a:r>
              <a:rPr lang="ru-RU" dirty="0" err="1"/>
              <a:t>Тәжікстанда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</a:t>
            </a:r>
            <a:r>
              <a:rPr lang="ru-RU" dirty="0" err="1"/>
              <a:t>белгілері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кемсітушілік</a:t>
            </a:r>
            <a:r>
              <a:rPr lang="ru-RU" dirty="0"/>
              <a:t> </a:t>
            </a:r>
            <a:r>
              <a:rPr lang="ru-RU" dirty="0" err="1"/>
              <a:t>белгілері</a:t>
            </a:r>
            <a:r>
              <a:rPr lang="ru-RU" dirty="0"/>
              <a:t> бар,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 </a:t>
            </a:r>
            <a:r>
              <a:rPr lang="ru-RU" dirty="0" err="1" smtClean="0"/>
              <a:t>өзбек</a:t>
            </a:r>
            <a:r>
              <a:rPr lang="ru-RU" dirty="0" smtClean="0"/>
              <a:t> </a:t>
            </a:r>
            <a:r>
              <a:rPr lang="ru-RU" dirty="0" err="1" smtClean="0"/>
              <a:t>ұлт</a:t>
            </a:r>
            <a:r>
              <a:rPr lang="ru-RU" dirty="0" smtClean="0"/>
              <a:t> </a:t>
            </a:r>
            <a:r>
              <a:rPr lang="ru-RU" dirty="0" err="1" smtClean="0"/>
              <a:t>өкілдеріне</a:t>
            </a:r>
            <a:r>
              <a:rPr lang="ru-RU" dirty="0" smtClean="0"/>
              <a:t> </a:t>
            </a:r>
            <a:r>
              <a:rPr lang="ru-RU" dirty="0" err="1" smtClean="0"/>
              <a:t>қатысты</a:t>
            </a:r>
            <a:r>
              <a:rPr lang="ru-RU" dirty="0" smtClean="0"/>
              <a:t>, АҚЕС </a:t>
            </a:r>
            <a:r>
              <a:rPr lang="ru-RU" dirty="0" err="1"/>
              <a:t>экстрадициялауға</a:t>
            </a:r>
            <a:r>
              <a:rPr lang="ru-RU" dirty="0"/>
              <a:t>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 smtClean="0"/>
              <a:t>салды</a:t>
            </a:r>
            <a:endParaRPr lang="ru-RU" dirty="0"/>
          </a:p>
          <a:p>
            <a:pPr algn="just"/>
            <a:r>
              <a:rPr lang="en-US" i="1" dirty="0" smtClean="0"/>
              <a:t>K.I</a:t>
            </a:r>
            <a:r>
              <a:rPr lang="en-US" i="1" dirty="0"/>
              <a:t>. </a:t>
            </a:r>
            <a:r>
              <a:rPr lang="ru-RU" i="1" dirty="0" err="1" smtClean="0"/>
              <a:t>Ресейге</a:t>
            </a:r>
            <a:r>
              <a:rPr lang="ru-RU" i="1" dirty="0" smtClean="0"/>
              <a:t> </a:t>
            </a:r>
            <a:r>
              <a:rPr lang="ru-RU" i="1" dirty="0" err="1" smtClean="0"/>
              <a:t>қарсы</a:t>
            </a:r>
            <a:r>
              <a:rPr lang="ru-RU" dirty="0" smtClean="0"/>
              <a:t>, </a:t>
            </a:r>
            <a:r>
              <a:rPr lang="en-AU" dirty="0" smtClean="0"/>
              <a:t>07.11.2017</a:t>
            </a:r>
            <a:r>
              <a:rPr lang="ru-RU" dirty="0" smtClean="0"/>
              <a:t>, </a:t>
            </a:r>
            <a:r>
              <a:rPr lang="ru-RU" dirty="0"/>
              <a:t>«</a:t>
            </a:r>
            <a:r>
              <a:rPr lang="ru-RU" dirty="0" err="1"/>
              <a:t>Өзбекстан</a:t>
            </a:r>
            <a:r>
              <a:rPr lang="ru-RU" dirty="0"/>
              <a:t> ислам </a:t>
            </a:r>
            <a:r>
              <a:rPr lang="ru-RU" dirty="0" err="1"/>
              <a:t>қозғалысы</a:t>
            </a:r>
            <a:r>
              <a:rPr lang="ru-RU" dirty="0"/>
              <a:t>» </a:t>
            </a:r>
            <a:r>
              <a:rPr lang="ru-RU" dirty="0" err="1"/>
              <a:t>ұйымына</a:t>
            </a:r>
            <a:r>
              <a:rPr lang="ru-RU" dirty="0"/>
              <a:t> </a:t>
            </a:r>
            <a:r>
              <a:rPr lang="ru-RU" dirty="0" err="1"/>
              <a:t>қатысқаны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айыпталды</a:t>
            </a:r>
            <a:r>
              <a:rPr lang="ru-RU" dirty="0"/>
              <a:t>.</a:t>
            </a:r>
            <a:endParaRPr lang="ru-RU" dirty="0" smtClean="0"/>
          </a:p>
          <a:p>
            <a:pPr algn="just"/>
            <a:r>
              <a:rPr lang="ru-RU" dirty="0" err="1"/>
              <a:t>исламдық</a:t>
            </a:r>
            <a:r>
              <a:rPr lang="ru-RU" dirty="0"/>
              <a:t> </a:t>
            </a:r>
            <a:r>
              <a:rPr lang="ru-RU" dirty="0" err="1"/>
              <a:t>қозғалыстар</a:t>
            </a:r>
            <a:r>
              <a:rPr lang="ru-RU" dirty="0"/>
              <a:t> мен </a:t>
            </a:r>
            <a:r>
              <a:rPr lang="ru-RU" dirty="0" err="1"/>
              <a:t>исламдық</a:t>
            </a:r>
            <a:r>
              <a:rPr lang="ru-RU" dirty="0"/>
              <a:t> </a:t>
            </a:r>
            <a:r>
              <a:rPr lang="ru-RU" dirty="0" err="1"/>
              <a:t>топтардың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партиялардың</a:t>
            </a:r>
            <a:r>
              <a:rPr lang="ru-RU" dirty="0"/>
              <a:t> </a:t>
            </a:r>
            <a:r>
              <a:rPr lang="ru-RU" dirty="0" err="1" smtClean="0"/>
              <a:t>мүшелерінің</a:t>
            </a:r>
            <a:r>
              <a:rPr lang="ru-RU" dirty="0" smtClean="0"/>
              <a:t> </a:t>
            </a:r>
            <a:r>
              <a:rPr lang="ru-RU" dirty="0" err="1"/>
              <a:t>азаптау</a:t>
            </a:r>
            <a:r>
              <a:rPr lang="ru-RU" dirty="0"/>
              <a:t> мен </a:t>
            </a:r>
            <a:r>
              <a:rPr lang="ru-RU" dirty="0" err="1"/>
              <a:t>қатыгез</a:t>
            </a:r>
            <a:r>
              <a:rPr lang="ru-RU" dirty="0"/>
              <a:t> </a:t>
            </a:r>
            <a:r>
              <a:rPr lang="ru-RU" dirty="0" err="1"/>
              <a:t>қарым-қатынаста</a:t>
            </a:r>
            <a:r>
              <a:rPr lang="ru-RU" dirty="0"/>
              <a:t> болу </a:t>
            </a:r>
            <a:r>
              <a:rPr lang="ru-RU" dirty="0" err="1"/>
              <a:t>қаупі</a:t>
            </a:r>
            <a:r>
              <a:rPr lang="ru-RU" dirty="0"/>
              <a:t> </a:t>
            </a:r>
            <a:r>
              <a:rPr lang="ru-RU" dirty="0" err="1" smtClean="0"/>
              <a:t>ерекше</a:t>
            </a:r>
            <a:endParaRPr lang="ru-RU" dirty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84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1974</TotalTime>
  <Words>1300</Words>
  <Application>Microsoft Office PowerPoint</Application>
  <PresentationFormat>Экран (4:3)</PresentationFormat>
  <Paragraphs>71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Ясность</vt:lpstr>
      <vt:lpstr>ЕУРОПАЛЫҚ СОТ: АДАМ ҚҰҚЫҚТАРЫН ҚОРҒАУДЫҢ ТИІМДІ МЕХАНИЗМІ, АЗАПТАУ НЕМЕСЕ ҚАТЫГЕЗ ҚАРЫМ ҚАТЫНАСТА БОЛУ ҚАУПІ БОЛҒАН ЖАҒДАЙДАҒЫ ҚҰТҚАРУ МЕХАНИЗМІ</vt:lpstr>
      <vt:lpstr>Конвенцияның 1-бабы: адам құқықтарын қорғау міндеттері</vt:lpstr>
      <vt:lpstr>Құқықтар мен бостанлықтар Конвенцияның 2-бабы – өмір сүру құқығы</vt:lpstr>
      <vt:lpstr>Азаптауға тыйым салу (3-бап)</vt:lpstr>
      <vt:lpstr>Конвенцияның 3-бабына сәйкес шығарып жіберуге тыйым салу</vt:lpstr>
      <vt:lpstr>Өлім жазасына немесе өмір бойына бас бостандығынан айыруға ұстап беруге тыйым салу </vt:lpstr>
      <vt:lpstr>Терроризм қылмысы үшін айыптау барысындағы жеке тәуекелдер бойынша экстрадицияға тыйым салу </vt:lpstr>
      <vt:lpstr>Орталық Азия елдеріне шығарып жіберу Елдегі жағдайды бағалау және тәуекелдер </vt:lpstr>
      <vt:lpstr>Тәжікстан - негізгі құжаттарды ратификациялау фактісі қатыгез қарым-қатынас қаупін жоққа шығармайды; саяси себептермен айыптаулар, әлеуметтік қорғалмаған топтар</vt:lpstr>
      <vt:lpstr>Өзбекстан – ұстау орындарындағы азаптауды халықаралық сарапшылар жүйелі деп таныды, бірақ мұның өзі экстрадициялаудан бас тартуға әкелмейді.</vt:lpstr>
      <vt:lpstr>Қырғызстан - осал топқа жату</vt:lpstr>
      <vt:lpstr>Қазақстан - ұстау жағдайының жақсаруына және адам құқықтары жағдайының жақсаруына байланысты Конвенцияның 3-бабының бұзылуын анықтау үшін қазіргі уақытта ұстау фактісі жеткіліксіз Казахстан:</vt:lpstr>
      <vt:lpstr>Қазақстан: қамауда жеткілікті медициналық көмек, тиісті дипломатиялық кепілдіктер</vt:lpstr>
      <vt:lpstr>Беларусь - саяси оппозицияға жату, белгілі бір топтардың осал жағдайы</vt:lpstr>
      <vt:lpstr>Елден шығарып жіберу істер бойынша дәлелдеу ауыртпалығы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user</cp:lastModifiedBy>
  <cp:revision>111</cp:revision>
  <dcterms:created xsi:type="dcterms:W3CDTF">2019-03-26T10:01:47Z</dcterms:created>
  <dcterms:modified xsi:type="dcterms:W3CDTF">2021-12-14T13:16:04Z</dcterms:modified>
</cp:coreProperties>
</file>