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6480175" cy="36004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438"/>
      </p:cViewPr>
      <p:guideLst>
        <p:guide orient="horz" pos="1134"/>
        <p:guide pos="2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14" y="1118474"/>
            <a:ext cx="5508149" cy="771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2027" y="2040255"/>
            <a:ext cx="4536123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7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698127" y="108347"/>
            <a:ext cx="1458040" cy="23036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4008" y="108347"/>
            <a:ext cx="4266116" cy="23036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4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891" y="2313626"/>
            <a:ext cx="5508149" cy="7150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891" y="1526027"/>
            <a:ext cx="5508149" cy="7875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4008" y="630078"/>
            <a:ext cx="2862078" cy="1781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94089" y="630078"/>
            <a:ext cx="2862078" cy="1781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09" y="144186"/>
            <a:ext cx="5832158" cy="6000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010" y="805934"/>
            <a:ext cx="2863202" cy="335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4010" y="1141813"/>
            <a:ext cx="2863202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91844" y="805934"/>
            <a:ext cx="2864327" cy="335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91844" y="1141813"/>
            <a:ext cx="2864327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6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5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2" y="143351"/>
            <a:ext cx="2131933" cy="6100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569" y="143355"/>
            <a:ext cx="3622598" cy="3072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012" y="753428"/>
            <a:ext cx="2131933" cy="2462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8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162" y="2520315"/>
            <a:ext cx="3888105" cy="297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70162" y="321710"/>
            <a:ext cx="3888105" cy="21602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0162" y="2817853"/>
            <a:ext cx="3888105" cy="422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9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09" y="144186"/>
            <a:ext cx="5832158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009" y="840106"/>
            <a:ext cx="5832158" cy="2376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24009" y="3337087"/>
            <a:ext cx="151204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14060" y="3337087"/>
            <a:ext cx="2052056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4126" y="3337087"/>
            <a:ext cx="151204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7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AppData\Local\Temp\Rar$DRa0.615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AppData\Local\Temp\Rar$DRa0.201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AppData\Local\Temp\Rar$DRa0.614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AppData\Local\Temp\Rar$DRa0.665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AppData\Local\Temp\Rar$DRa0.532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AppData\Local\Temp\Rar$DRa0.102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AppData\Local\Temp\Rar$DRa0.881\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AppData\Local\Temp\Rar$DRa0.980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AppData\Local\Temp\Rar$DRa0.184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AppData\Local\Temp\Rar$DRa0.147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AppData\Local\Temp\Rar$DRa0.081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AppData\Local\Temp\Rar$DRa0.694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AppData\Local\Temp\Rar$DRa0.538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AppData\Local\Temp\Rar$DRa1.081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AppData\Local\Temp\Rar$DRa0.466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2021-11-19T06:50:50Z</dcterms:created>
  <dcterms:modified xsi:type="dcterms:W3CDTF">2021-12-14T14:06:25Z</dcterms:modified>
</cp:coreProperties>
</file>